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4" d="100"/>
          <a:sy n="54" d="100"/>
        </p:scale>
        <p:origin x="92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C015BE-F243-468E-A6C2-916187156AE9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C1875EE-6018-49D1-AF84-4F4D02BDC4EC}">
      <dgm:prSet/>
      <dgm:spPr/>
      <dgm:t>
        <a:bodyPr/>
        <a:lstStyle/>
        <a:p>
          <a:r>
            <a:rPr lang="en-US"/>
            <a:t>Comunicación </a:t>
          </a:r>
          <a:r>
            <a:rPr lang="en-US" b="1"/>
            <a:t>continua</a:t>
          </a:r>
          <a:r>
            <a:rPr lang="en-US"/>
            <a:t> con el profesorado:</a:t>
          </a:r>
        </a:p>
      </dgm:t>
    </dgm:pt>
    <dgm:pt modelId="{D9304DD8-9AD0-4BFF-81EA-50A4BF611035}" type="parTrans" cxnId="{9D3B7718-891A-4AFD-8B8C-CFF76373F075}">
      <dgm:prSet/>
      <dgm:spPr/>
      <dgm:t>
        <a:bodyPr/>
        <a:lstStyle/>
        <a:p>
          <a:endParaRPr lang="en-US"/>
        </a:p>
      </dgm:t>
    </dgm:pt>
    <dgm:pt modelId="{36C4316C-B08E-43C4-A1E2-45F6E1EF16EB}" type="sibTrans" cxnId="{9D3B7718-891A-4AFD-8B8C-CFF76373F075}">
      <dgm:prSet/>
      <dgm:spPr/>
      <dgm:t>
        <a:bodyPr/>
        <a:lstStyle/>
        <a:p>
          <a:endParaRPr lang="en-US"/>
        </a:p>
      </dgm:t>
    </dgm:pt>
    <dgm:pt modelId="{1168BBFC-9C77-4244-813B-59B2B30E3CD5}">
      <dgm:prSet/>
      <dgm:spPr/>
      <dgm:t>
        <a:bodyPr/>
        <a:lstStyle/>
        <a:p>
          <a:r>
            <a:rPr lang="en-US"/>
            <a:t>Asegúrate de que los profesores entienden las </a:t>
          </a:r>
          <a:r>
            <a:rPr lang="en-US" b="1"/>
            <a:t>necesidades sociales</a:t>
          </a:r>
          <a:r>
            <a:rPr lang="en-US"/>
            <a:t>.</a:t>
          </a:r>
          <a:r>
            <a:rPr lang="es-ES"/>
            <a:t> No solo académicas o curriculares.</a:t>
          </a:r>
          <a:endParaRPr lang="en-US"/>
        </a:p>
      </dgm:t>
    </dgm:pt>
    <dgm:pt modelId="{3E3B6EC9-B865-41B3-8759-317ADEB1C139}" type="parTrans" cxnId="{A48A1839-457E-436E-92BD-6B6DD0E1FE0E}">
      <dgm:prSet/>
      <dgm:spPr/>
      <dgm:t>
        <a:bodyPr/>
        <a:lstStyle/>
        <a:p>
          <a:endParaRPr lang="en-US"/>
        </a:p>
      </dgm:t>
    </dgm:pt>
    <dgm:pt modelId="{E22442C7-AC38-44A7-952B-FB93C2E1111F}" type="sibTrans" cxnId="{A48A1839-457E-436E-92BD-6B6DD0E1FE0E}">
      <dgm:prSet/>
      <dgm:spPr/>
      <dgm:t>
        <a:bodyPr/>
        <a:lstStyle/>
        <a:p>
          <a:endParaRPr lang="en-US"/>
        </a:p>
      </dgm:t>
    </dgm:pt>
    <dgm:pt modelId="{7418D273-C872-433B-BDCC-C79C330CE3F0}">
      <dgm:prSet/>
      <dgm:spPr/>
      <dgm:t>
        <a:bodyPr/>
        <a:lstStyle/>
        <a:p>
          <a:r>
            <a:rPr lang="en-US"/>
            <a:t>Programas de intervención escolar:</a:t>
          </a:r>
        </a:p>
      </dgm:t>
    </dgm:pt>
    <dgm:pt modelId="{08CA6592-E51D-4132-A02D-1ABAEF330645}" type="parTrans" cxnId="{0F8A2F85-AA42-466E-A3AA-44C6FC5753C0}">
      <dgm:prSet/>
      <dgm:spPr/>
      <dgm:t>
        <a:bodyPr/>
        <a:lstStyle/>
        <a:p>
          <a:endParaRPr lang="en-US"/>
        </a:p>
      </dgm:t>
    </dgm:pt>
    <dgm:pt modelId="{05352DB9-B819-44C7-845B-2DABAFD8BFD8}" type="sibTrans" cxnId="{0F8A2F85-AA42-466E-A3AA-44C6FC5753C0}">
      <dgm:prSet/>
      <dgm:spPr/>
      <dgm:t>
        <a:bodyPr/>
        <a:lstStyle/>
        <a:p>
          <a:endParaRPr lang="en-US"/>
        </a:p>
      </dgm:t>
    </dgm:pt>
    <dgm:pt modelId="{11097B17-2A81-45B1-98CB-948F93740AAD}">
      <dgm:prSet/>
      <dgm:spPr/>
      <dgm:t>
        <a:bodyPr/>
        <a:lstStyle/>
        <a:p>
          <a:r>
            <a:rPr lang="en-US"/>
            <a:t>Colaboración entre familia y escuela es clave para un buen desarrollo social.</a:t>
          </a:r>
        </a:p>
      </dgm:t>
    </dgm:pt>
    <dgm:pt modelId="{52F2CBAB-9B8E-4504-A051-D150A0F416C8}" type="parTrans" cxnId="{C426E6D3-C7C9-4ED5-B4ED-1FB3AFB5C090}">
      <dgm:prSet/>
      <dgm:spPr/>
      <dgm:t>
        <a:bodyPr/>
        <a:lstStyle/>
        <a:p>
          <a:endParaRPr lang="en-US"/>
        </a:p>
      </dgm:t>
    </dgm:pt>
    <dgm:pt modelId="{BE95664C-6F04-432A-A96C-A83D353B1A33}" type="sibTrans" cxnId="{C426E6D3-C7C9-4ED5-B4ED-1FB3AFB5C090}">
      <dgm:prSet/>
      <dgm:spPr/>
      <dgm:t>
        <a:bodyPr/>
        <a:lstStyle/>
        <a:p>
          <a:endParaRPr lang="en-US"/>
        </a:p>
      </dgm:t>
    </dgm:pt>
    <dgm:pt modelId="{090484E5-FFBA-41EA-896F-19BCDF24C602}" type="pres">
      <dgm:prSet presAssocID="{56C015BE-F243-468E-A6C2-916187156AE9}" presName="root" presStyleCnt="0">
        <dgm:presLayoutVars>
          <dgm:dir/>
          <dgm:resizeHandles val="exact"/>
        </dgm:presLayoutVars>
      </dgm:prSet>
      <dgm:spPr/>
    </dgm:pt>
    <dgm:pt modelId="{3EE6B1E1-66E0-41A5-856B-CCFBA73B7D33}" type="pres">
      <dgm:prSet presAssocID="{56C015BE-F243-468E-A6C2-916187156AE9}" presName="container" presStyleCnt="0">
        <dgm:presLayoutVars>
          <dgm:dir/>
          <dgm:resizeHandles val="exact"/>
        </dgm:presLayoutVars>
      </dgm:prSet>
      <dgm:spPr/>
    </dgm:pt>
    <dgm:pt modelId="{42224B5D-C6B0-4532-B220-D603AD7607F0}" type="pres">
      <dgm:prSet presAssocID="{BC1875EE-6018-49D1-AF84-4F4D02BDC4EC}" presName="compNode" presStyleCnt="0"/>
      <dgm:spPr/>
    </dgm:pt>
    <dgm:pt modelId="{BD2B4D85-E687-4FCC-923B-7F483B60C05E}" type="pres">
      <dgm:prSet presAssocID="{BC1875EE-6018-49D1-AF84-4F4D02BDC4EC}" presName="iconBgRect" presStyleLbl="bgShp" presStyleIdx="0" presStyleCnt="4"/>
      <dgm:spPr/>
    </dgm:pt>
    <dgm:pt modelId="{F95D5F7E-BE9C-4022-B117-07A19404DD86}" type="pres">
      <dgm:prSet presAssocID="{BC1875EE-6018-49D1-AF84-4F4D02BDC4E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ting"/>
        </a:ext>
      </dgm:extLst>
    </dgm:pt>
    <dgm:pt modelId="{2CE41A3A-35F2-4A72-A26A-934D340B91F7}" type="pres">
      <dgm:prSet presAssocID="{BC1875EE-6018-49D1-AF84-4F4D02BDC4EC}" presName="spaceRect" presStyleCnt="0"/>
      <dgm:spPr/>
    </dgm:pt>
    <dgm:pt modelId="{52B3B808-33CB-4DA2-AE0A-2FFE481C529E}" type="pres">
      <dgm:prSet presAssocID="{BC1875EE-6018-49D1-AF84-4F4D02BDC4EC}" presName="textRect" presStyleLbl="revTx" presStyleIdx="0" presStyleCnt="4">
        <dgm:presLayoutVars>
          <dgm:chMax val="1"/>
          <dgm:chPref val="1"/>
        </dgm:presLayoutVars>
      </dgm:prSet>
      <dgm:spPr/>
    </dgm:pt>
    <dgm:pt modelId="{13A4B362-BA6D-4ED1-8FE4-96FFADF7238C}" type="pres">
      <dgm:prSet presAssocID="{36C4316C-B08E-43C4-A1E2-45F6E1EF16EB}" presName="sibTrans" presStyleLbl="sibTrans2D1" presStyleIdx="0" presStyleCnt="0"/>
      <dgm:spPr/>
    </dgm:pt>
    <dgm:pt modelId="{B9E67CA6-10A4-4A03-BAFC-827CE40499F9}" type="pres">
      <dgm:prSet presAssocID="{1168BBFC-9C77-4244-813B-59B2B30E3CD5}" presName="compNode" presStyleCnt="0"/>
      <dgm:spPr/>
    </dgm:pt>
    <dgm:pt modelId="{8C3D2623-78DA-4A47-9E6A-F0B75CF2A776}" type="pres">
      <dgm:prSet presAssocID="{1168BBFC-9C77-4244-813B-59B2B30E3CD5}" presName="iconBgRect" presStyleLbl="bgShp" presStyleIdx="1" presStyleCnt="4"/>
      <dgm:spPr/>
    </dgm:pt>
    <dgm:pt modelId="{DD219ED5-C24C-4E72-BACB-8E09D17BC69C}" type="pres">
      <dgm:prSet presAssocID="{1168BBFC-9C77-4244-813B-59B2B30E3CD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ula de clases"/>
        </a:ext>
      </dgm:extLst>
    </dgm:pt>
    <dgm:pt modelId="{62D847A9-9B00-446C-A742-6E7A44F8EA9A}" type="pres">
      <dgm:prSet presAssocID="{1168BBFC-9C77-4244-813B-59B2B30E3CD5}" presName="spaceRect" presStyleCnt="0"/>
      <dgm:spPr/>
    </dgm:pt>
    <dgm:pt modelId="{9B10D1B3-BD38-4C85-95C8-81F16F22803E}" type="pres">
      <dgm:prSet presAssocID="{1168BBFC-9C77-4244-813B-59B2B30E3CD5}" presName="textRect" presStyleLbl="revTx" presStyleIdx="1" presStyleCnt="4">
        <dgm:presLayoutVars>
          <dgm:chMax val="1"/>
          <dgm:chPref val="1"/>
        </dgm:presLayoutVars>
      </dgm:prSet>
      <dgm:spPr/>
    </dgm:pt>
    <dgm:pt modelId="{85C0C261-4C68-40C4-AF52-9535EC5D0EC2}" type="pres">
      <dgm:prSet presAssocID="{E22442C7-AC38-44A7-952B-FB93C2E1111F}" presName="sibTrans" presStyleLbl="sibTrans2D1" presStyleIdx="0" presStyleCnt="0"/>
      <dgm:spPr/>
    </dgm:pt>
    <dgm:pt modelId="{9F91D829-A46C-44F2-9CEB-06E35AD05C34}" type="pres">
      <dgm:prSet presAssocID="{7418D273-C872-433B-BDCC-C79C330CE3F0}" presName="compNode" presStyleCnt="0"/>
      <dgm:spPr/>
    </dgm:pt>
    <dgm:pt modelId="{3AE157EA-54ED-4550-8DA2-E656FB27000D}" type="pres">
      <dgm:prSet presAssocID="{7418D273-C872-433B-BDCC-C79C330CE3F0}" presName="iconBgRect" presStyleLbl="bgShp" presStyleIdx="2" presStyleCnt="4"/>
      <dgm:spPr/>
    </dgm:pt>
    <dgm:pt modelId="{A1981585-620E-4C89-8238-466DB01101A4}" type="pres">
      <dgm:prSet presAssocID="{7418D273-C872-433B-BDCC-C79C330CE3F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unión"/>
        </a:ext>
      </dgm:extLst>
    </dgm:pt>
    <dgm:pt modelId="{48824FD8-CFC5-4EB0-BB8A-730494076F69}" type="pres">
      <dgm:prSet presAssocID="{7418D273-C872-433B-BDCC-C79C330CE3F0}" presName="spaceRect" presStyleCnt="0"/>
      <dgm:spPr/>
    </dgm:pt>
    <dgm:pt modelId="{953BA9E4-DB25-4269-B40D-0C66A10116F8}" type="pres">
      <dgm:prSet presAssocID="{7418D273-C872-433B-BDCC-C79C330CE3F0}" presName="textRect" presStyleLbl="revTx" presStyleIdx="2" presStyleCnt="4">
        <dgm:presLayoutVars>
          <dgm:chMax val="1"/>
          <dgm:chPref val="1"/>
        </dgm:presLayoutVars>
      </dgm:prSet>
      <dgm:spPr/>
    </dgm:pt>
    <dgm:pt modelId="{27874555-5686-451F-90F5-FCE8845260A6}" type="pres">
      <dgm:prSet presAssocID="{05352DB9-B819-44C7-845B-2DABAFD8BFD8}" presName="sibTrans" presStyleLbl="sibTrans2D1" presStyleIdx="0" presStyleCnt="0"/>
      <dgm:spPr/>
    </dgm:pt>
    <dgm:pt modelId="{52490C9A-5421-4911-8816-5E1BB12ACF1F}" type="pres">
      <dgm:prSet presAssocID="{11097B17-2A81-45B1-98CB-948F93740AAD}" presName="compNode" presStyleCnt="0"/>
      <dgm:spPr/>
    </dgm:pt>
    <dgm:pt modelId="{D44ED65B-068A-45BC-91E8-25D2AD9C926D}" type="pres">
      <dgm:prSet presAssocID="{11097B17-2A81-45B1-98CB-948F93740AAD}" presName="iconBgRect" presStyleLbl="bgShp" presStyleIdx="3" presStyleCnt="4"/>
      <dgm:spPr/>
    </dgm:pt>
    <dgm:pt modelId="{CDD5DB7D-C805-4BBD-A615-EBA2C158DED9}" type="pres">
      <dgm:prSet presAssocID="{11097B17-2A81-45B1-98CB-948F93740AA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 Network"/>
        </a:ext>
      </dgm:extLst>
    </dgm:pt>
    <dgm:pt modelId="{D5619A4E-85A3-4271-B182-B38E60B1919A}" type="pres">
      <dgm:prSet presAssocID="{11097B17-2A81-45B1-98CB-948F93740AAD}" presName="spaceRect" presStyleCnt="0"/>
      <dgm:spPr/>
    </dgm:pt>
    <dgm:pt modelId="{C4A9A79A-4601-408C-9C4B-E4BFEF2D2884}" type="pres">
      <dgm:prSet presAssocID="{11097B17-2A81-45B1-98CB-948F93740AA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32359E0C-C941-4CCE-AF73-F6B2767FCF55}" type="presOf" srcId="{11097B17-2A81-45B1-98CB-948F93740AAD}" destId="{C4A9A79A-4601-408C-9C4B-E4BFEF2D2884}" srcOrd="0" destOrd="0" presId="urn:microsoft.com/office/officeart/2018/2/layout/IconCircleList"/>
    <dgm:cxn modelId="{9D3B7718-891A-4AFD-8B8C-CFF76373F075}" srcId="{56C015BE-F243-468E-A6C2-916187156AE9}" destId="{BC1875EE-6018-49D1-AF84-4F4D02BDC4EC}" srcOrd="0" destOrd="0" parTransId="{D9304DD8-9AD0-4BFF-81EA-50A4BF611035}" sibTransId="{36C4316C-B08E-43C4-A1E2-45F6E1EF16EB}"/>
    <dgm:cxn modelId="{089DAA31-6A89-4015-A212-A147704C5866}" type="presOf" srcId="{05352DB9-B819-44C7-845B-2DABAFD8BFD8}" destId="{27874555-5686-451F-90F5-FCE8845260A6}" srcOrd="0" destOrd="0" presId="urn:microsoft.com/office/officeart/2018/2/layout/IconCircleList"/>
    <dgm:cxn modelId="{A48A1839-457E-436E-92BD-6B6DD0E1FE0E}" srcId="{56C015BE-F243-468E-A6C2-916187156AE9}" destId="{1168BBFC-9C77-4244-813B-59B2B30E3CD5}" srcOrd="1" destOrd="0" parTransId="{3E3B6EC9-B865-41B3-8759-317ADEB1C139}" sibTransId="{E22442C7-AC38-44A7-952B-FB93C2E1111F}"/>
    <dgm:cxn modelId="{B2482B6A-B9DC-466D-89A4-E34E5ED7C881}" type="presOf" srcId="{BC1875EE-6018-49D1-AF84-4F4D02BDC4EC}" destId="{52B3B808-33CB-4DA2-AE0A-2FFE481C529E}" srcOrd="0" destOrd="0" presId="urn:microsoft.com/office/officeart/2018/2/layout/IconCircleList"/>
    <dgm:cxn modelId="{0F8A2F85-AA42-466E-A3AA-44C6FC5753C0}" srcId="{56C015BE-F243-468E-A6C2-916187156AE9}" destId="{7418D273-C872-433B-BDCC-C79C330CE3F0}" srcOrd="2" destOrd="0" parTransId="{08CA6592-E51D-4132-A02D-1ABAEF330645}" sibTransId="{05352DB9-B819-44C7-845B-2DABAFD8BFD8}"/>
    <dgm:cxn modelId="{2C3614B4-5364-4CE0-BE7D-1795789EC641}" type="presOf" srcId="{E22442C7-AC38-44A7-952B-FB93C2E1111F}" destId="{85C0C261-4C68-40C4-AF52-9535EC5D0EC2}" srcOrd="0" destOrd="0" presId="urn:microsoft.com/office/officeart/2018/2/layout/IconCircleList"/>
    <dgm:cxn modelId="{6A8452C2-1B83-468F-B9E1-C0504D51433C}" type="presOf" srcId="{36C4316C-B08E-43C4-A1E2-45F6E1EF16EB}" destId="{13A4B362-BA6D-4ED1-8FE4-96FFADF7238C}" srcOrd="0" destOrd="0" presId="urn:microsoft.com/office/officeart/2018/2/layout/IconCircleList"/>
    <dgm:cxn modelId="{C426E6D3-C7C9-4ED5-B4ED-1FB3AFB5C090}" srcId="{56C015BE-F243-468E-A6C2-916187156AE9}" destId="{11097B17-2A81-45B1-98CB-948F93740AAD}" srcOrd="3" destOrd="0" parTransId="{52F2CBAB-9B8E-4504-A051-D150A0F416C8}" sibTransId="{BE95664C-6F04-432A-A96C-A83D353B1A33}"/>
    <dgm:cxn modelId="{00FAC3D5-1E88-437E-9425-E7F77A0305B0}" type="presOf" srcId="{1168BBFC-9C77-4244-813B-59B2B30E3CD5}" destId="{9B10D1B3-BD38-4C85-95C8-81F16F22803E}" srcOrd="0" destOrd="0" presId="urn:microsoft.com/office/officeart/2018/2/layout/IconCircleList"/>
    <dgm:cxn modelId="{86F04FE6-F110-4EFB-A190-4D72E9B9ABB3}" type="presOf" srcId="{56C015BE-F243-468E-A6C2-916187156AE9}" destId="{090484E5-FFBA-41EA-896F-19BCDF24C602}" srcOrd="0" destOrd="0" presId="urn:microsoft.com/office/officeart/2018/2/layout/IconCircleList"/>
    <dgm:cxn modelId="{9DB6B7FA-99F0-439B-8E78-FE254EC76C35}" type="presOf" srcId="{7418D273-C872-433B-BDCC-C79C330CE3F0}" destId="{953BA9E4-DB25-4269-B40D-0C66A10116F8}" srcOrd="0" destOrd="0" presId="urn:microsoft.com/office/officeart/2018/2/layout/IconCircleList"/>
    <dgm:cxn modelId="{4700BECD-9C4D-48D8-AF24-DDBCED652586}" type="presParOf" srcId="{090484E5-FFBA-41EA-896F-19BCDF24C602}" destId="{3EE6B1E1-66E0-41A5-856B-CCFBA73B7D33}" srcOrd="0" destOrd="0" presId="urn:microsoft.com/office/officeart/2018/2/layout/IconCircleList"/>
    <dgm:cxn modelId="{992CEB5F-2240-4443-8A2E-2343EA5677C1}" type="presParOf" srcId="{3EE6B1E1-66E0-41A5-856B-CCFBA73B7D33}" destId="{42224B5D-C6B0-4532-B220-D603AD7607F0}" srcOrd="0" destOrd="0" presId="urn:microsoft.com/office/officeart/2018/2/layout/IconCircleList"/>
    <dgm:cxn modelId="{D3678DD4-A37C-4889-962D-D3DB5B594F7D}" type="presParOf" srcId="{42224B5D-C6B0-4532-B220-D603AD7607F0}" destId="{BD2B4D85-E687-4FCC-923B-7F483B60C05E}" srcOrd="0" destOrd="0" presId="urn:microsoft.com/office/officeart/2018/2/layout/IconCircleList"/>
    <dgm:cxn modelId="{6B5B6B08-B4D4-46E3-BD37-9F3B7399ECF0}" type="presParOf" srcId="{42224B5D-C6B0-4532-B220-D603AD7607F0}" destId="{F95D5F7E-BE9C-4022-B117-07A19404DD86}" srcOrd="1" destOrd="0" presId="urn:microsoft.com/office/officeart/2018/2/layout/IconCircleList"/>
    <dgm:cxn modelId="{7AC457B5-D17C-485D-8760-2D8F18F593F1}" type="presParOf" srcId="{42224B5D-C6B0-4532-B220-D603AD7607F0}" destId="{2CE41A3A-35F2-4A72-A26A-934D340B91F7}" srcOrd="2" destOrd="0" presId="urn:microsoft.com/office/officeart/2018/2/layout/IconCircleList"/>
    <dgm:cxn modelId="{D5AAF1B2-64B7-47B4-8F07-D5F37D884183}" type="presParOf" srcId="{42224B5D-C6B0-4532-B220-D603AD7607F0}" destId="{52B3B808-33CB-4DA2-AE0A-2FFE481C529E}" srcOrd="3" destOrd="0" presId="urn:microsoft.com/office/officeart/2018/2/layout/IconCircleList"/>
    <dgm:cxn modelId="{192F7A63-8D36-41DA-9B8A-A20A5E7FF976}" type="presParOf" srcId="{3EE6B1E1-66E0-41A5-856B-CCFBA73B7D33}" destId="{13A4B362-BA6D-4ED1-8FE4-96FFADF7238C}" srcOrd="1" destOrd="0" presId="urn:microsoft.com/office/officeart/2018/2/layout/IconCircleList"/>
    <dgm:cxn modelId="{2AA20825-12AB-4EEA-9C96-CDBD4106363D}" type="presParOf" srcId="{3EE6B1E1-66E0-41A5-856B-CCFBA73B7D33}" destId="{B9E67CA6-10A4-4A03-BAFC-827CE40499F9}" srcOrd="2" destOrd="0" presId="urn:microsoft.com/office/officeart/2018/2/layout/IconCircleList"/>
    <dgm:cxn modelId="{8E247372-3010-4355-BF9F-E850E424FB41}" type="presParOf" srcId="{B9E67CA6-10A4-4A03-BAFC-827CE40499F9}" destId="{8C3D2623-78DA-4A47-9E6A-F0B75CF2A776}" srcOrd="0" destOrd="0" presId="urn:microsoft.com/office/officeart/2018/2/layout/IconCircleList"/>
    <dgm:cxn modelId="{5B1C598A-C584-42F1-A1FF-C1B66F42A13F}" type="presParOf" srcId="{B9E67CA6-10A4-4A03-BAFC-827CE40499F9}" destId="{DD219ED5-C24C-4E72-BACB-8E09D17BC69C}" srcOrd="1" destOrd="0" presId="urn:microsoft.com/office/officeart/2018/2/layout/IconCircleList"/>
    <dgm:cxn modelId="{09AB8474-4E03-4179-A0E5-CD7DB988531C}" type="presParOf" srcId="{B9E67CA6-10A4-4A03-BAFC-827CE40499F9}" destId="{62D847A9-9B00-446C-A742-6E7A44F8EA9A}" srcOrd="2" destOrd="0" presId="urn:microsoft.com/office/officeart/2018/2/layout/IconCircleList"/>
    <dgm:cxn modelId="{4D7DFD9E-08B7-4EC0-B41C-654620C7608B}" type="presParOf" srcId="{B9E67CA6-10A4-4A03-BAFC-827CE40499F9}" destId="{9B10D1B3-BD38-4C85-95C8-81F16F22803E}" srcOrd="3" destOrd="0" presId="urn:microsoft.com/office/officeart/2018/2/layout/IconCircleList"/>
    <dgm:cxn modelId="{22BBDB6E-FB96-4DEA-9698-7F62A20D2E95}" type="presParOf" srcId="{3EE6B1E1-66E0-41A5-856B-CCFBA73B7D33}" destId="{85C0C261-4C68-40C4-AF52-9535EC5D0EC2}" srcOrd="3" destOrd="0" presId="urn:microsoft.com/office/officeart/2018/2/layout/IconCircleList"/>
    <dgm:cxn modelId="{45B65945-DE9A-4ADE-867C-C2A9B15A8FD8}" type="presParOf" srcId="{3EE6B1E1-66E0-41A5-856B-CCFBA73B7D33}" destId="{9F91D829-A46C-44F2-9CEB-06E35AD05C34}" srcOrd="4" destOrd="0" presId="urn:microsoft.com/office/officeart/2018/2/layout/IconCircleList"/>
    <dgm:cxn modelId="{246558F8-6871-4F0E-A4AD-CBF2CDF47C5A}" type="presParOf" srcId="{9F91D829-A46C-44F2-9CEB-06E35AD05C34}" destId="{3AE157EA-54ED-4550-8DA2-E656FB27000D}" srcOrd="0" destOrd="0" presId="urn:microsoft.com/office/officeart/2018/2/layout/IconCircleList"/>
    <dgm:cxn modelId="{ECBB4491-761D-4B0F-8A1E-097D78F2FAAF}" type="presParOf" srcId="{9F91D829-A46C-44F2-9CEB-06E35AD05C34}" destId="{A1981585-620E-4C89-8238-466DB01101A4}" srcOrd="1" destOrd="0" presId="urn:microsoft.com/office/officeart/2018/2/layout/IconCircleList"/>
    <dgm:cxn modelId="{280A8BC9-AE69-482C-B049-9039E1515590}" type="presParOf" srcId="{9F91D829-A46C-44F2-9CEB-06E35AD05C34}" destId="{48824FD8-CFC5-4EB0-BB8A-730494076F69}" srcOrd="2" destOrd="0" presId="urn:microsoft.com/office/officeart/2018/2/layout/IconCircleList"/>
    <dgm:cxn modelId="{1533E7FE-C796-40E7-95F3-381E15599C3D}" type="presParOf" srcId="{9F91D829-A46C-44F2-9CEB-06E35AD05C34}" destId="{953BA9E4-DB25-4269-B40D-0C66A10116F8}" srcOrd="3" destOrd="0" presId="urn:microsoft.com/office/officeart/2018/2/layout/IconCircleList"/>
    <dgm:cxn modelId="{945611EC-C8E7-417A-862A-9A70E36955FE}" type="presParOf" srcId="{3EE6B1E1-66E0-41A5-856B-CCFBA73B7D33}" destId="{27874555-5686-451F-90F5-FCE8845260A6}" srcOrd="5" destOrd="0" presId="urn:microsoft.com/office/officeart/2018/2/layout/IconCircleList"/>
    <dgm:cxn modelId="{CC9BBE0A-1BFA-4287-AE99-3F78C7F4AD64}" type="presParOf" srcId="{3EE6B1E1-66E0-41A5-856B-CCFBA73B7D33}" destId="{52490C9A-5421-4911-8816-5E1BB12ACF1F}" srcOrd="6" destOrd="0" presId="urn:microsoft.com/office/officeart/2018/2/layout/IconCircleList"/>
    <dgm:cxn modelId="{5400DE91-C08E-4BA1-BB02-A9D873363ACC}" type="presParOf" srcId="{52490C9A-5421-4911-8816-5E1BB12ACF1F}" destId="{D44ED65B-068A-45BC-91E8-25D2AD9C926D}" srcOrd="0" destOrd="0" presId="urn:microsoft.com/office/officeart/2018/2/layout/IconCircleList"/>
    <dgm:cxn modelId="{91493FAA-1CAA-4DD3-B4DB-59F05C05627B}" type="presParOf" srcId="{52490C9A-5421-4911-8816-5E1BB12ACF1F}" destId="{CDD5DB7D-C805-4BBD-A615-EBA2C158DED9}" srcOrd="1" destOrd="0" presId="urn:microsoft.com/office/officeart/2018/2/layout/IconCircleList"/>
    <dgm:cxn modelId="{9439B147-C1C0-4DA8-ADF6-AE10EA73B49A}" type="presParOf" srcId="{52490C9A-5421-4911-8816-5E1BB12ACF1F}" destId="{D5619A4E-85A3-4271-B182-B38E60B1919A}" srcOrd="2" destOrd="0" presId="urn:microsoft.com/office/officeart/2018/2/layout/IconCircleList"/>
    <dgm:cxn modelId="{04CBE56F-F177-4276-ABF7-81133F4772A8}" type="presParOf" srcId="{52490C9A-5421-4911-8816-5E1BB12ACF1F}" destId="{C4A9A79A-4601-408C-9C4B-E4BFEF2D2884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AB88B0-7946-4CA4-8824-B55B4C100233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992BFBC-7D88-4A54-8CF4-6D4207B04954}">
      <dgm:prSet/>
      <dgm:spPr/>
      <dgm:t>
        <a:bodyPr/>
        <a:lstStyle/>
        <a:p>
          <a:r>
            <a:rPr lang="en-US"/>
            <a:t>1. Fomentar actividades estructuradas:</a:t>
          </a:r>
        </a:p>
      </dgm:t>
    </dgm:pt>
    <dgm:pt modelId="{BB1485A6-1BCE-42AA-BA9B-FCB6A4DBF47F}" type="parTrans" cxnId="{943A847D-C6C6-49AE-B8E3-F42ED6177F28}">
      <dgm:prSet/>
      <dgm:spPr/>
      <dgm:t>
        <a:bodyPr/>
        <a:lstStyle/>
        <a:p>
          <a:endParaRPr lang="en-US"/>
        </a:p>
      </dgm:t>
    </dgm:pt>
    <dgm:pt modelId="{0B2DB1F8-C82E-457C-BBC2-FCB661590C94}" type="sibTrans" cxnId="{943A847D-C6C6-49AE-B8E3-F42ED6177F28}">
      <dgm:prSet/>
      <dgm:spPr/>
      <dgm:t>
        <a:bodyPr/>
        <a:lstStyle/>
        <a:p>
          <a:endParaRPr lang="en-US"/>
        </a:p>
      </dgm:t>
    </dgm:pt>
    <dgm:pt modelId="{81AA0B8D-7700-402F-AB97-FE2370B4AF28}">
      <dgm:prSet/>
      <dgm:spPr/>
      <dgm:t>
        <a:bodyPr/>
        <a:lstStyle/>
        <a:p>
          <a:r>
            <a:rPr lang="en-US"/>
            <a:t>Inscribir a tu hijo/a en actividades grupales con reglas claras.</a:t>
          </a:r>
        </a:p>
      </dgm:t>
    </dgm:pt>
    <dgm:pt modelId="{29E91CAB-4FFA-4ABC-8E5A-2C787AF7D96D}" type="parTrans" cxnId="{DC6C589C-4772-4447-B40D-304367E0F7BE}">
      <dgm:prSet/>
      <dgm:spPr/>
      <dgm:t>
        <a:bodyPr/>
        <a:lstStyle/>
        <a:p>
          <a:endParaRPr lang="en-US"/>
        </a:p>
      </dgm:t>
    </dgm:pt>
    <dgm:pt modelId="{E500B9F0-1E33-40DF-A7D4-44E4C24C4E33}" type="sibTrans" cxnId="{DC6C589C-4772-4447-B40D-304367E0F7BE}">
      <dgm:prSet/>
      <dgm:spPr/>
      <dgm:t>
        <a:bodyPr/>
        <a:lstStyle/>
        <a:p>
          <a:endParaRPr lang="en-US"/>
        </a:p>
      </dgm:t>
    </dgm:pt>
    <dgm:pt modelId="{88FC2FEB-6CD9-4826-BC65-B1DD3C13C91E}">
      <dgm:prSet/>
      <dgm:spPr/>
      <dgm:t>
        <a:bodyPr/>
        <a:lstStyle/>
        <a:p>
          <a:r>
            <a:rPr lang="en-US"/>
            <a:t>2. Creación de entornos seguros:</a:t>
          </a:r>
        </a:p>
      </dgm:t>
    </dgm:pt>
    <dgm:pt modelId="{77FDEA41-174C-43C2-B06D-0AD2DE400A3B}" type="parTrans" cxnId="{1CB07B4F-F05F-437E-A72A-87B4A84AD3A8}">
      <dgm:prSet/>
      <dgm:spPr/>
      <dgm:t>
        <a:bodyPr/>
        <a:lstStyle/>
        <a:p>
          <a:endParaRPr lang="en-US"/>
        </a:p>
      </dgm:t>
    </dgm:pt>
    <dgm:pt modelId="{D25196C1-06B2-402A-A147-E22A48846DAB}" type="sibTrans" cxnId="{1CB07B4F-F05F-437E-A72A-87B4A84AD3A8}">
      <dgm:prSet/>
      <dgm:spPr/>
      <dgm:t>
        <a:bodyPr/>
        <a:lstStyle/>
        <a:p>
          <a:endParaRPr lang="en-US"/>
        </a:p>
      </dgm:t>
    </dgm:pt>
    <dgm:pt modelId="{336B8251-A2F8-422D-A513-02F685262D95}">
      <dgm:prSet/>
      <dgm:spPr/>
      <dgm:t>
        <a:bodyPr/>
        <a:lstStyle/>
        <a:p>
          <a:r>
            <a:rPr lang="en-US"/>
            <a:t>Proporcionar espacios sociales donde se sienta cómodo/a.</a:t>
          </a:r>
        </a:p>
      </dgm:t>
    </dgm:pt>
    <dgm:pt modelId="{4DE3AA55-0840-40EF-B2FF-F2999001CBBE}" type="parTrans" cxnId="{43247FCE-710D-4826-9561-057C5C06C023}">
      <dgm:prSet/>
      <dgm:spPr/>
      <dgm:t>
        <a:bodyPr/>
        <a:lstStyle/>
        <a:p>
          <a:endParaRPr lang="en-US"/>
        </a:p>
      </dgm:t>
    </dgm:pt>
    <dgm:pt modelId="{36539FA1-01E2-4EB1-8524-9926071DB2F0}" type="sibTrans" cxnId="{43247FCE-710D-4826-9561-057C5C06C023}">
      <dgm:prSet/>
      <dgm:spPr/>
      <dgm:t>
        <a:bodyPr/>
        <a:lstStyle/>
        <a:p>
          <a:endParaRPr lang="en-US"/>
        </a:p>
      </dgm:t>
    </dgm:pt>
    <dgm:pt modelId="{84CBE44E-6CA1-4303-958D-70435D081B50}">
      <dgm:prSet/>
      <dgm:spPr/>
      <dgm:t>
        <a:bodyPr/>
        <a:lstStyle/>
        <a:p>
          <a:r>
            <a:rPr lang="en-US"/>
            <a:t>3. El rol de los padres:</a:t>
          </a:r>
        </a:p>
      </dgm:t>
    </dgm:pt>
    <dgm:pt modelId="{333947A6-6DF8-4724-B75B-ACB72FD3FA4C}" type="parTrans" cxnId="{F8FB03F4-C21F-4228-B38F-DF3FC8369947}">
      <dgm:prSet/>
      <dgm:spPr/>
      <dgm:t>
        <a:bodyPr/>
        <a:lstStyle/>
        <a:p>
          <a:endParaRPr lang="en-US"/>
        </a:p>
      </dgm:t>
    </dgm:pt>
    <dgm:pt modelId="{B886B6B9-1600-4A0C-9458-89FB63848A61}" type="sibTrans" cxnId="{F8FB03F4-C21F-4228-B38F-DF3FC8369947}">
      <dgm:prSet/>
      <dgm:spPr/>
      <dgm:t>
        <a:bodyPr/>
        <a:lstStyle/>
        <a:p>
          <a:endParaRPr lang="en-US"/>
        </a:p>
      </dgm:t>
    </dgm:pt>
    <dgm:pt modelId="{90A65E54-2287-4F00-A93C-DEE030EE81F9}">
      <dgm:prSet/>
      <dgm:spPr/>
      <dgm:t>
        <a:bodyPr/>
        <a:lstStyle/>
        <a:p>
          <a:r>
            <a:rPr lang="en-US"/>
            <a:t>Apoyar la participación social sin </a:t>
          </a:r>
          <a:r>
            <a:rPr lang="en-US" b="1"/>
            <a:t>sobreproteger</a:t>
          </a:r>
          <a:r>
            <a:rPr lang="en-US"/>
            <a:t>.</a:t>
          </a:r>
        </a:p>
      </dgm:t>
    </dgm:pt>
    <dgm:pt modelId="{754B0833-87D3-4493-8736-D29F3D2A7FC7}" type="parTrans" cxnId="{BEB6447B-6D43-4251-B98F-8CA78EB273D7}">
      <dgm:prSet/>
      <dgm:spPr/>
      <dgm:t>
        <a:bodyPr/>
        <a:lstStyle/>
        <a:p>
          <a:endParaRPr lang="en-US"/>
        </a:p>
      </dgm:t>
    </dgm:pt>
    <dgm:pt modelId="{2535D01F-1BFC-487F-A438-4DE4B5E70CB4}" type="sibTrans" cxnId="{BEB6447B-6D43-4251-B98F-8CA78EB273D7}">
      <dgm:prSet/>
      <dgm:spPr/>
      <dgm:t>
        <a:bodyPr/>
        <a:lstStyle/>
        <a:p>
          <a:endParaRPr lang="en-US"/>
        </a:p>
      </dgm:t>
    </dgm:pt>
    <dgm:pt modelId="{9D3FE6DD-532B-4A00-A30D-68A60C79AD32}" type="pres">
      <dgm:prSet presAssocID="{F1AB88B0-7946-4CA4-8824-B55B4C100233}" presName="Name0" presStyleCnt="0">
        <dgm:presLayoutVars>
          <dgm:dir/>
          <dgm:animLvl val="lvl"/>
          <dgm:resizeHandles val="exact"/>
        </dgm:presLayoutVars>
      </dgm:prSet>
      <dgm:spPr/>
    </dgm:pt>
    <dgm:pt modelId="{222E7FDE-18F0-4792-8B36-156D58CAA4A4}" type="pres">
      <dgm:prSet presAssocID="{A992BFBC-7D88-4A54-8CF4-6D4207B04954}" presName="linNode" presStyleCnt="0"/>
      <dgm:spPr/>
    </dgm:pt>
    <dgm:pt modelId="{D96CECB7-4865-4D16-8117-64E256A71FC7}" type="pres">
      <dgm:prSet presAssocID="{A992BFBC-7D88-4A54-8CF4-6D4207B04954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2A7CAC5F-F656-48D9-9E15-A97FAA617815}" type="pres">
      <dgm:prSet presAssocID="{A992BFBC-7D88-4A54-8CF4-6D4207B04954}" presName="descendantText" presStyleLbl="alignAccFollowNode1" presStyleIdx="0" presStyleCnt="3">
        <dgm:presLayoutVars>
          <dgm:bulletEnabled val="1"/>
        </dgm:presLayoutVars>
      </dgm:prSet>
      <dgm:spPr/>
    </dgm:pt>
    <dgm:pt modelId="{ED0D75D8-35BC-411D-9409-0200299CEFE7}" type="pres">
      <dgm:prSet presAssocID="{0B2DB1F8-C82E-457C-BBC2-FCB661590C94}" presName="sp" presStyleCnt="0"/>
      <dgm:spPr/>
    </dgm:pt>
    <dgm:pt modelId="{C2A7F7B3-60CA-4C90-9D94-D99F1A748652}" type="pres">
      <dgm:prSet presAssocID="{88FC2FEB-6CD9-4826-BC65-B1DD3C13C91E}" presName="linNode" presStyleCnt="0"/>
      <dgm:spPr/>
    </dgm:pt>
    <dgm:pt modelId="{325789DE-57CF-4C64-9361-C5A2E6E317FF}" type="pres">
      <dgm:prSet presAssocID="{88FC2FEB-6CD9-4826-BC65-B1DD3C13C91E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1123331C-0651-4D6B-99E1-325C4CC7A2D9}" type="pres">
      <dgm:prSet presAssocID="{88FC2FEB-6CD9-4826-BC65-B1DD3C13C91E}" presName="descendantText" presStyleLbl="alignAccFollowNode1" presStyleIdx="1" presStyleCnt="3">
        <dgm:presLayoutVars>
          <dgm:bulletEnabled val="1"/>
        </dgm:presLayoutVars>
      </dgm:prSet>
      <dgm:spPr/>
    </dgm:pt>
    <dgm:pt modelId="{01FF0D4E-A901-4673-B85C-01094A47380F}" type="pres">
      <dgm:prSet presAssocID="{D25196C1-06B2-402A-A147-E22A48846DAB}" presName="sp" presStyleCnt="0"/>
      <dgm:spPr/>
    </dgm:pt>
    <dgm:pt modelId="{BE2660A2-3FF2-40C8-A9CC-AE069F284632}" type="pres">
      <dgm:prSet presAssocID="{84CBE44E-6CA1-4303-958D-70435D081B50}" presName="linNode" presStyleCnt="0"/>
      <dgm:spPr/>
    </dgm:pt>
    <dgm:pt modelId="{A15EFEF3-94F5-4645-8047-3F09954F0B05}" type="pres">
      <dgm:prSet presAssocID="{84CBE44E-6CA1-4303-958D-70435D081B50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EBA00B0C-5EF5-4086-B0D6-12BA1095AA45}" type="pres">
      <dgm:prSet presAssocID="{84CBE44E-6CA1-4303-958D-70435D081B50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B1D67E0B-955E-49AA-A595-3E82061F2336}" type="presOf" srcId="{81AA0B8D-7700-402F-AB97-FE2370B4AF28}" destId="{2A7CAC5F-F656-48D9-9E15-A97FAA617815}" srcOrd="0" destOrd="0" presId="urn:microsoft.com/office/officeart/2005/8/layout/vList5"/>
    <dgm:cxn modelId="{20504760-36D8-4E92-A7F3-F41EAA025B4D}" type="presOf" srcId="{A992BFBC-7D88-4A54-8CF4-6D4207B04954}" destId="{D96CECB7-4865-4D16-8117-64E256A71FC7}" srcOrd="0" destOrd="0" presId="urn:microsoft.com/office/officeart/2005/8/layout/vList5"/>
    <dgm:cxn modelId="{1CB07B4F-F05F-437E-A72A-87B4A84AD3A8}" srcId="{F1AB88B0-7946-4CA4-8824-B55B4C100233}" destId="{88FC2FEB-6CD9-4826-BC65-B1DD3C13C91E}" srcOrd="1" destOrd="0" parTransId="{77FDEA41-174C-43C2-B06D-0AD2DE400A3B}" sibTransId="{D25196C1-06B2-402A-A147-E22A48846DAB}"/>
    <dgm:cxn modelId="{F3701074-B96C-45E6-B467-70D0C57111DE}" type="presOf" srcId="{F1AB88B0-7946-4CA4-8824-B55B4C100233}" destId="{9D3FE6DD-532B-4A00-A30D-68A60C79AD32}" srcOrd="0" destOrd="0" presId="urn:microsoft.com/office/officeart/2005/8/layout/vList5"/>
    <dgm:cxn modelId="{BEB6447B-6D43-4251-B98F-8CA78EB273D7}" srcId="{84CBE44E-6CA1-4303-958D-70435D081B50}" destId="{90A65E54-2287-4F00-A93C-DEE030EE81F9}" srcOrd="0" destOrd="0" parTransId="{754B0833-87D3-4493-8736-D29F3D2A7FC7}" sibTransId="{2535D01F-1BFC-487F-A438-4DE4B5E70CB4}"/>
    <dgm:cxn modelId="{943A847D-C6C6-49AE-B8E3-F42ED6177F28}" srcId="{F1AB88B0-7946-4CA4-8824-B55B4C100233}" destId="{A992BFBC-7D88-4A54-8CF4-6D4207B04954}" srcOrd="0" destOrd="0" parTransId="{BB1485A6-1BCE-42AA-BA9B-FCB6A4DBF47F}" sibTransId="{0B2DB1F8-C82E-457C-BBC2-FCB661590C94}"/>
    <dgm:cxn modelId="{DC6C589C-4772-4447-B40D-304367E0F7BE}" srcId="{A992BFBC-7D88-4A54-8CF4-6D4207B04954}" destId="{81AA0B8D-7700-402F-AB97-FE2370B4AF28}" srcOrd="0" destOrd="0" parTransId="{29E91CAB-4FFA-4ABC-8E5A-2C787AF7D96D}" sibTransId="{E500B9F0-1E33-40DF-A7D4-44E4C24C4E33}"/>
    <dgm:cxn modelId="{140A14B0-8029-45CB-A063-858E639F25F3}" type="presOf" srcId="{336B8251-A2F8-422D-A513-02F685262D95}" destId="{1123331C-0651-4D6B-99E1-325C4CC7A2D9}" srcOrd="0" destOrd="0" presId="urn:microsoft.com/office/officeart/2005/8/layout/vList5"/>
    <dgm:cxn modelId="{43247FCE-710D-4826-9561-057C5C06C023}" srcId="{88FC2FEB-6CD9-4826-BC65-B1DD3C13C91E}" destId="{336B8251-A2F8-422D-A513-02F685262D95}" srcOrd="0" destOrd="0" parTransId="{4DE3AA55-0840-40EF-B2FF-F2999001CBBE}" sibTransId="{36539FA1-01E2-4EB1-8524-9926071DB2F0}"/>
    <dgm:cxn modelId="{90F2CBD7-6C90-4909-AE2B-63F0252AE781}" type="presOf" srcId="{84CBE44E-6CA1-4303-958D-70435D081B50}" destId="{A15EFEF3-94F5-4645-8047-3F09954F0B05}" srcOrd="0" destOrd="0" presId="urn:microsoft.com/office/officeart/2005/8/layout/vList5"/>
    <dgm:cxn modelId="{DABD15E2-4218-45B2-B7DC-2327CF6A55D6}" type="presOf" srcId="{88FC2FEB-6CD9-4826-BC65-B1DD3C13C91E}" destId="{325789DE-57CF-4C64-9361-C5A2E6E317FF}" srcOrd="0" destOrd="0" presId="urn:microsoft.com/office/officeart/2005/8/layout/vList5"/>
    <dgm:cxn modelId="{34406EEC-EA36-4F34-BA9B-B18B7601397B}" type="presOf" srcId="{90A65E54-2287-4F00-A93C-DEE030EE81F9}" destId="{EBA00B0C-5EF5-4086-B0D6-12BA1095AA45}" srcOrd="0" destOrd="0" presId="urn:microsoft.com/office/officeart/2005/8/layout/vList5"/>
    <dgm:cxn modelId="{F8FB03F4-C21F-4228-B38F-DF3FC8369947}" srcId="{F1AB88B0-7946-4CA4-8824-B55B4C100233}" destId="{84CBE44E-6CA1-4303-958D-70435D081B50}" srcOrd="2" destOrd="0" parTransId="{333947A6-6DF8-4724-B75B-ACB72FD3FA4C}" sibTransId="{B886B6B9-1600-4A0C-9458-89FB63848A61}"/>
    <dgm:cxn modelId="{4DEBE913-B387-43E4-A633-014318B4F55A}" type="presParOf" srcId="{9D3FE6DD-532B-4A00-A30D-68A60C79AD32}" destId="{222E7FDE-18F0-4792-8B36-156D58CAA4A4}" srcOrd="0" destOrd="0" presId="urn:microsoft.com/office/officeart/2005/8/layout/vList5"/>
    <dgm:cxn modelId="{9183C459-C2BE-4956-8B19-CFFFB3037C12}" type="presParOf" srcId="{222E7FDE-18F0-4792-8B36-156D58CAA4A4}" destId="{D96CECB7-4865-4D16-8117-64E256A71FC7}" srcOrd="0" destOrd="0" presId="urn:microsoft.com/office/officeart/2005/8/layout/vList5"/>
    <dgm:cxn modelId="{85ADB60E-8D56-48BA-86B5-A2D3800ECBC3}" type="presParOf" srcId="{222E7FDE-18F0-4792-8B36-156D58CAA4A4}" destId="{2A7CAC5F-F656-48D9-9E15-A97FAA617815}" srcOrd="1" destOrd="0" presId="urn:microsoft.com/office/officeart/2005/8/layout/vList5"/>
    <dgm:cxn modelId="{A48654EF-C824-4187-A2D0-6843D22BE65E}" type="presParOf" srcId="{9D3FE6DD-532B-4A00-A30D-68A60C79AD32}" destId="{ED0D75D8-35BC-411D-9409-0200299CEFE7}" srcOrd="1" destOrd="0" presId="urn:microsoft.com/office/officeart/2005/8/layout/vList5"/>
    <dgm:cxn modelId="{58E3B448-A9CE-4DE8-96B0-1856487779F5}" type="presParOf" srcId="{9D3FE6DD-532B-4A00-A30D-68A60C79AD32}" destId="{C2A7F7B3-60CA-4C90-9D94-D99F1A748652}" srcOrd="2" destOrd="0" presId="urn:microsoft.com/office/officeart/2005/8/layout/vList5"/>
    <dgm:cxn modelId="{423F9CFE-CDC5-4FFE-B800-BB10C626E3F2}" type="presParOf" srcId="{C2A7F7B3-60CA-4C90-9D94-D99F1A748652}" destId="{325789DE-57CF-4C64-9361-C5A2E6E317FF}" srcOrd="0" destOrd="0" presId="urn:microsoft.com/office/officeart/2005/8/layout/vList5"/>
    <dgm:cxn modelId="{70E2889F-3F7C-4249-A5D9-DA8E4C6AE0DD}" type="presParOf" srcId="{C2A7F7B3-60CA-4C90-9D94-D99F1A748652}" destId="{1123331C-0651-4D6B-99E1-325C4CC7A2D9}" srcOrd="1" destOrd="0" presId="urn:microsoft.com/office/officeart/2005/8/layout/vList5"/>
    <dgm:cxn modelId="{9AFA15C1-CC6C-4040-BB66-79526FC245A7}" type="presParOf" srcId="{9D3FE6DD-532B-4A00-A30D-68A60C79AD32}" destId="{01FF0D4E-A901-4673-B85C-01094A47380F}" srcOrd="3" destOrd="0" presId="urn:microsoft.com/office/officeart/2005/8/layout/vList5"/>
    <dgm:cxn modelId="{3CD06313-A66B-4851-8599-2BF8CDED1D04}" type="presParOf" srcId="{9D3FE6DD-532B-4A00-A30D-68A60C79AD32}" destId="{BE2660A2-3FF2-40C8-A9CC-AE069F284632}" srcOrd="4" destOrd="0" presId="urn:microsoft.com/office/officeart/2005/8/layout/vList5"/>
    <dgm:cxn modelId="{4A9AC00B-1F1E-4253-90DB-E623DA29F06A}" type="presParOf" srcId="{BE2660A2-3FF2-40C8-A9CC-AE069F284632}" destId="{A15EFEF3-94F5-4645-8047-3F09954F0B05}" srcOrd="0" destOrd="0" presId="urn:microsoft.com/office/officeart/2005/8/layout/vList5"/>
    <dgm:cxn modelId="{63456C6B-5E32-4E39-B2BA-0AE8DFB66790}" type="presParOf" srcId="{BE2660A2-3FF2-40C8-A9CC-AE069F284632}" destId="{EBA00B0C-5EF5-4086-B0D6-12BA1095AA4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7B1909-3580-401C-9446-58C4CC21F459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17FCEFA-1DE6-4A0A-BA6A-401071FAEE2C}">
      <dgm:prSet/>
      <dgm:spPr/>
      <dgm:t>
        <a:bodyPr/>
        <a:lstStyle/>
        <a:p>
          <a:r>
            <a:rPr lang="en-US"/>
            <a:t>Terapia conductual:</a:t>
          </a:r>
        </a:p>
      </dgm:t>
    </dgm:pt>
    <dgm:pt modelId="{995683C3-4DE5-4734-A7CC-7290EEDB2685}" type="parTrans" cxnId="{7A5633A0-C278-4626-BEC0-0DAE80ECD0F0}">
      <dgm:prSet/>
      <dgm:spPr/>
      <dgm:t>
        <a:bodyPr/>
        <a:lstStyle/>
        <a:p>
          <a:endParaRPr lang="en-US"/>
        </a:p>
      </dgm:t>
    </dgm:pt>
    <dgm:pt modelId="{BF765DF0-00D3-4581-B9D3-530ADEE7BC1F}" type="sibTrans" cxnId="{7A5633A0-C278-4626-BEC0-0DAE80ECD0F0}">
      <dgm:prSet/>
      <dgm:spPr/>
      <dgm:t>
        <a:bodyPr/>
        <a:lstStyle/>
        <a:p>
          <a:endParaRPr lang="en-US"/>
        </a:p>
      </dgm:t>
    </dgm:pt>
    <dgm:pt modelId="{EC5BA9EA-7609-47D6-B43A-069AC7A6AE21}">
      <dgm:prSet/>
      <dgm:spPr/>
      <dgm:t>
        <a:bodyPr/>
        <a:lstStyle/>
        <a:p>
          <a:r>
            <a:rPr lang="en-US"/>
            <a:t>Mejora autocontrol y habilidades sociales.</a:t>
          </a:r>
        </a:p>
      </dgm:t>
    </dgm:pt>
    <dgm:pt modelId="{0B43B534-DF85-4581-A85C-0FFD2C8E383D}" type="parTrans" cxnId="{5E7E4587-6517-4E98-93A5-D223C48D7F93}">
      <dgm:prSet/>
      <dgm:spPr/>
      <dgm:t>
        <a:bodyPr/>
        <a:lstStyle/>
        <a:p>
          <a:endParaRPr lang="en-US"/>
        </a:p>
      </dgm:t>
    </dgm:pt>
    <dgm:pt modelId="{2F85D39D-DC37-49BE-93BB-45C9F97D0468}" type="sibTrans" cxnId="{5E7E4587-6517-4E98-93A5-D223C48D7F93}">
      <dgm:prSet/>
      <dgm:spPr/>
      <dgm:t>
        <a:bodyPr/>
        <a:lstStyle/>
        <a:p>
          <a:endParaRPr lang="en-US"/>
        </a:p>
      </dgm:t>
    </dgm:pt>
    <dgm:pt modelId="{21338A2B-3C33-4916-A8E5-1F6378264DD5}">
      <dgm:prSet/>
      <dgm:spPr/>
      <dgm:t>
        <a:bodyPr/>
        <a:lstStyle/>
        <a:p>
          <a:r>
            <a:rPr lang="en-US"/>
            <a:t>Psicología y logopedia:</a:t>
          </a:r>
        </a:p>
      </dgm:t>
    </dgm:pt>
    <dgm:pt modelId="{27280949-8956-4FDA-909C-207009F30F51}" type="parTrans" cxnId="{6AD73384-01FE-4259-9567-060D623F39CA}">
      <dgm:prSet/>
      <dgm:spPr/>
      <dgm:t>
        <a:bodyPr/>
        <a:lstStyle/>
        <a:p>
          <a:endParaRPr lang="en-US"/>
        </a:p>
      </dgm:t>
    </dgm:pt>
    <dgm:pt modelId="{385EDD35-B956-4B4C-9266-4B4D71F47588}" type="sibTrans" cxnId="{6AD73384-01FE-4259-9567-060D623F39CA}">
      <dgm:prSet/>
      <dgm:spPr/>
      <dgm:t>
        <a:bodyPr/>
        <a:lstStyle/>
        <a:p>
          <a:endParaRPr lang="en-US"/>
        </a:p>
      </dgm:t>
    </dgm:pt>
    <dgm:pt modelId="{6B7B6D1B-BA9A-41C4-B18C-761F7D96E114}">
      <dgm:prSet/>
      <dgm:spPr/>
      <dgm:t>
        <a:bodyPr/>
        <a:lstStyle/>
        <a:p>
          <a:r>
            <a:rPr lang="en-US"/>
            <a:t>Trabajan la comunicación y habilidades sociales.</a:t>
          </a:r>
        </a:p>
      </dgm:t>
    </dgm:pt>
    <dgm:pt modelId="{CCD7895C-996A-4B12-BADE-D8C2AFEA406F}" type="parTrans" cxnId="{F69FDDFF-0160-4944-97D9-BC59A5FCC6F3}">
      <dgm:prSet/>
      <dgm:spPr/>
      <dgm:t>
        <a:bodyPr/>
        <a:lstStyle/>
        <a:p>
          <a:endParaRPr lang="en-US"/>
        </a:p>
      </dgm:t>
    </dgm:pt>
    <dgm:pt modelId="{66B29DF1-38AA-415B-828D-C712BA92CEBF}" type="sibTrans" cxnId="{F69FDDFF-0160-4944-97D9-BC59A5FCC6F3}">
      <dgm:prSet/>
      <dgm:spPr/>
      <dgm:t>
        <a:bodyPr/>
        <a:lstStyle/>
        <a:p>
          <a:endParaRPr lang="en-US"/>
        </a:p>
      </dgm:t>
    </dgm:pt>
    <dgm:pt modelId="{8AFD733D-E317-4D0D-BAC9-BE14E2EEAB90}">
      <dgm:prSet/>
      <dgm:spPr/>
      <dgm:t>
        <a:bodyPr/>
        <a:lstStyle/>
        <a:p>
          <a:r>
            <a:rPr lang="en-US"/>
            <a:t>Apoyo multidisciplinar:</a:t>
          </a:r>
        </a:p>
      </dgm:t>
    </dgm:pt>
    <dgm:pt modelId="{782448EE-D8B0-4EA4-9946-C1BD9D1A267C}" type="parTrans" cxnId="{B1F94FCC-6969-4652-B030-574A8EE4F677}">
      <dgm:prSet/>
      <dgm:spPr/>
      <dgm:t>
        <a:bodyPr/>
        <a:lstStyle/>
        <a:p>
          <a:endParaRPr lang="en-US"/>
        </a:p>
      </dgm:t>
    </dgm:pt>
    <dgm:pt modelId="{98ECF084-0BC3-46C9-8309-DD17EB0EBD16}" type="sibTrans" cxnId="{B1F94FCC-6969-4652-B030-574A8EE4F677}">
      <dgm:prSet/>
      <dgm:spPr/>
      <dgm:t>
        <a:bodyPr/>
        <a:lstStyle/>
        <a:p>
          <a:endParaRPr lang="en-US"/>
        </a:p>
      </dgm:t>
    </dgm:pt>
    <dgm:pt modelId="{5654A462-543B-450A-AEBA-38710320E8D0}">
      <dgm:prSet/>
      <dgm:spPr/>
      <dgm:t>
        <a:bodyPr/>
        <a:lstStyle/>
        <a:p>
          <a:r>
            <a:rPr lang="en-US"/>
            <a:t>Intervenciones con terapeutas ocupacionales y psicólogos.</a:t>
          </a:r>
        </a:p>
      </dgm:t>
    </dgm:pt>
    <dgm:pt modelId="{65BA2181-AB1F-463E-8A82-62EB2847C9A3}" type="parTrans" cxnId="{530FEF18-1E06-4693-87AD-AE863D14C3B0}">
      <dgm:prSet/>
      <dgm:spPr/>
      <dgm:t>
        <a:bodyPr/>
        <a:lstStyle/>
        <a:p>
          <a:endParaRPr lang="en-US"/>
        </a:p>
      </dgm:t>
    </dgm:pt>
    <dgm:pt modelId="{8B663851-756A-443D-BF19-A6759C2C28FC}" type="sibTrans" cxnId="{530FEF18-1E06-4693-87AD-AE863D14C3B0}">
      <dgm:prSet/>
      <dgm:spPr/>
      <dgm:t>
        <a:bodyPr/>
        <a:lstStyle/>
        <a:p>
          <a:endParaRPr lang="en-US"/>
        </a:p>
      </dgm:t>
    </dgm:pt>
    <dgm:pt modelId="{CFE5B74F-18DB-4554-B6E2-52CC8D0E703C}" type="pres">
      <dgm:prSet presAssocID="{967B1909-3580-401C-9446-58C4CC21F459}" presName="Name0" presStyleCnt="0">
        <dgm:presLayoutVars>
          <dgm:dir/>
          <dgm:animLvl val="lvl"/>
          <dgm:resizeHandles val="exact"/>
        </dgm:presLayoutVars>
      </dgm:prSet>
      <dgm:spPr/>
    </dgm:pt>
    <dgm:pt modelId="{A7CD963F-43B7-4376-8285-56FC403AEA47}" type="pres">
      <dgm:prSet presAssocID="{417FCEFA-1DE6-4A0A-BA6A-401071FAEE2C}" presName="linNode" presStyleCnt="0"/>
      <dgm:spPr/>
    </dgm:pt>
    <dgm:pt modelId="{F9935332-27E6-4853-84D2-C2A4B800E61C}" type="pres">
      <dgm:prSet presAssocID="{417FCEFA-1DE6-4A0A-BA6A-401071FAEE2C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323D615A-3081-4E2A-A641-4A29FD739CEC}" type="pres">
      <dgm:prSet presAssocID="{417FCEFA-1DE6-4A0A-BA6A-401071FAEE2C}" presName="descendantText" presStyleLbl="alignAccFollowNode1" presStyleIdx="0" presStyleCnt="3">
        <dgm:presLayoutVars>
          <dgm:bulletEnabled val="1"/>
        </dgm:presLayoutVars>
      </dgm:prSet>
      <dgm:spPr/>
    </dgm:pt>
    <dgm:pt modelId="{5C7C1234-1A63-4D4A-8273-FF7F048B4813}" type="pres">
      <dgm:prSet presAssocID="{BF765DF0-00D3-4581-B9D3-530ADEE7BC1F}" presName="sp" presStyleCnt="0"/>
      <dgm:spPr/>
    </dgm:pt>
    <dgm:pt modelId="{B79F51CC-CDE1-4378-B779-41A5F3CB806B}" type="pres">
      <dgm:prSet presAssocID="{21338A2B-3C33-4916-A8E5-1F6378264DD5}" presName="linNode" presStyleCnt="0"/>
      <dgm:spPr/>
    </dgm:pt>
    <dgm:pt modelId="{B1591881-AD2E-4512-ABC9-DA2185CC835A}" type="pres">
      <dgm:prSet presAssocID="{21338A2B-3C33-4916-A8E5-1F6378264DD5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362E986D-8ED5-43D2-B524-33EA5164E388}" type="pres">
      <dgm:prSet presAssocID="{21338A2B-3C33-4916-A8E5-1F6378264DD5}" presName="descendantText" presStyleLbl="alignAccFollowNode1" presStyleIdx="1" presStyleCnt="3">
        <dgm:presLayoutVars>
          <dgm:bulletEnabled val="1"/>
        </dgm:presLayoutVars>
      </dgm:prSet>
      <dgm:spPr/>
    </dgm:pt>
    <dgm:pt modelId="{49ECA0C5-CEF5-4134-BFB4-E4E56C318331}" type="pres">
      <dgm:prSet presAssocID="{385EDD35-B956-4B4C-9266-4B4D71F47588}" presName="sp" presStyleCnt="0"/>
      <dgm:spPr/>
    </dgm:pt>
    <dgm:pt modelId="{224BD2AC-0A5E-43F5-98DE-E89CE4EE877B}" type="pres">
      <dgm:prSet presAssocID="{8AFD733D-E317-4D0D-BAC9-BE14E2EEAB90}" presName="linNode" presStyleCnt="0"/>
      <dgm:spPr/>
    </dgm:pt>
    <dgm:pt modelId="{203C79C9-12A7-42E6-B269-63F11BEB097D}" type="pres">
      <dgm:prSet presAssocID="{8AFD733D-E317-4D0D-BAC9-BE14E2EEAB90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58C53335-7E8D-421A-B2DB-E5EBE93CB695}" type="pres">
      <dgm:prSet presAssocID="{8AFD733D-E317-4D0D-BAC9-BE14E2EEAB90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530FEF18-1E06-4693-87AD-AE863D14C3B0}" srcId="{8AFD733D-E317-4D0D-BAC9-BE14E2EEAB90}" destId="{5654A462-543B-450A-AEBA-38710320E8D0}" srcOrd="0" destOrd="0" parTransId="{65BA2181-AB1F-463E-8A82-62EB2847C9A3}" sibTransId="{8B663851-756A-443D-BF19-A6759C2C28FC}"/>
    <dgm:cxn modelId="{01DBA635-83CB-478A-AD84-EF41AC45F419}" type="presOf" srcId="{EC5BA9EA-7609-47D6-B43A-069AC7A6AE21}" destId="{323D615A-3081-4E2A-A641-4A29FD739CEC}" srcOrd="0" destOrd="0" presId="urn:microsoft.com/office/officeart/2005/8/layout/vList5"/>
    <dgm:cxn modelId="{C2CE815D-9BF3-479B-B976-0A0BB8198C33}" type="presOf" srcId="{5654A462-543B-450A-AEBA-38710320E8D0}" destId="{58C53335-7E8D-421A-B2DB-E5EBE93CB695}" srcOrd="0" destOrd="0" presId="urn:microsoft.com/office/officeart/2005/8/layout/vList5"/>
    <dgm:cxn modelId="{EB35C081-41A9-4FD8-8945-F2F975DDAECD}" type="presOf" srcId="{8AFD733D-E317-4D0D-BAC9-BE14E2EEAB90}" destId="{203C79C9-12A7-42E6-B269-63F11BEB097D}" srcOrd="0" destOrd="0" presId="urn:microsoft.com/office/officeart/2005/8/layout/vList5"/>
    <dgm:cxn modelId="{6AD73384-01FE-4259-9567-060D623F39CA}" srcId="{967B1909-3580-401C-9446-58C4CC21F459}" destId="{21338A2B-3C33-4916-A8E5-1F6378264DD5}" srcOrd="1" destOrd="0" parTransId="{27280949-8956-4FDA-909C-207009F30F51}" sibTransId="{385EDD35-B956-4B4C-9266-4B4D71F47588}"/>
    <dgm:cxn modelId="{5E7E4587-6517-4E98-93A5-D223C48D7F93}" srcId="{417FCEFA-1DE6-4A0A-BA6A-401071FAEE2C}" destId="{EC5BA9EA-7609-47D6-B43A-069AC7A6AE21}" srcOrd="0" destOrd="0" parTransId="{0B43B534-DF85-4581-A85C-0FFD2C8E383D}" sibTransId="{2F85D39D-DC37-49BE-93BB-45C9F97D0468}"/>
    <dgm:cxn modelId="{7A5633A0-C278-4626-BEC0-0DAE80ECD0F0}" srcId="{967B1909-3580-401C-9446-58C4CC21F459}" destId="{417FCEFA-1DE6-4A0A-BA6A-401071FAEE2C}" srcOrd="0" destOrd="0" parTransId="{995683C3-4DE5-4734-A7CC-7290EEDB2685}" sibTransId="{BF765DF0-00D3-4581-B9D3-530ADEE7BC1F}"/>
    <dgm:cxn modelId="{91D7C8A9-4E0F-4BAA-BA32-45603E4E26FF}" type="presOf" srcId="{21338A2B-3C33-4916-A8E5-1F6378264DD5}" destId="{B1591881-AD2E-4512-ABC9-DA2185CC835A}" srcOrd="0" destOrd="0" presId="urn:microsoft.com/office/officeart/2005/8/layout/vList5"/>
    <dgm:cxn modelId="{0F7B4DCB-3235-42A6-9E66-BBED21BA8751}" type="presOf" srcId="{6B7B6D1B-BA9A-41C4-B18C-761F7D96E114}" destId="{362E986D-8ED5-43D2-B524-33EA5164E388}" srcOrd="0" destOrd="0" presId="urn:microsoft.com/office/officeart/2005/8/layout/vList5"/>
    <dgm:cxn modelId="{B1F94FCC-6969-4652-B030-574A8EE4F677}" srcId="{967B1909-3580-401C-9446-58C4CC21F459}" destId="{8AFD733D-E317-4D0D-BAC9-BE14E2EEAB90}" srcOrd="2" destOrd="0" parTransId="{782448EE-D8B0-4EA4-9946-C1BD9D1A267C}" sibTransId="{98ECF084-0BC3-46C9-8309-DD17EB0EBD16}"/>
    <dgm:cxn modelId="{030B24D9-C293-4493-93B6-E8664C6C51C4}" type="presOf" srcId="{967B1909-3580-401C-9446-58C4CC21F459}" destId="{CFE5B74F-18DB-4554-B6E2-52CC8D0E703C}" srcOrd="0" destOrd="0" presId="urn:microsoft.com/office/officeart/2005/8/layout/vList5"/>
    <dgm:cxn modelId="{B1E441FB-078C-4A87-93DC-E45483FFC360}" type="presOf" srcId="{417FCEFA-1DE6-4A0A-BA6A-401071FAEE2C}" destId="{F9935332-27E6-4853-84D2-C2A4B800E61C}" srcOrd="0" destOrd="0" presId="urn:microsoft.com/office/officeart/2005/8/layout/vList5"/>
    <dgm:cxn modelId="{F69FDDFF-0160-4944-97D9-BC59A5FCC6F3}" srcId="{21338A2B-3C33-4916-A8E5-1F6378264DD5}" destId="{6B7B6D1B-BA9A-41C4-B18C-761F7D96E114}" srcOrd="0" destOrd="0" parTransId="{CCD7895C-996A-4B12-BADE-D8C2AFEA406F}" sibTransId="{66B29DF1-38AA-415B-828D-C712BA92CEBF}"/>
    <dgm:cxn modelId="{2DAD170F-BA50-4BB2-AF5A-0BB532DD7D12}" type="presParOf" srcId="{CFE5B74F-18DB-4554-B6E2-52CC8D0E703C}" destId="{A7CD963F-43B7-4376-8285-56FC403AEA47}" srcOrd="0" destOrd="0" presId="urn:microsoft.com/office/officeart/2005/8/layout/vList5"/>
    <dgm:cxn modelId="{D984982C-FB06-4EAB-8288-B2E306268BC7}" type="presParOf" srcId="{A7CD963F-43B7-4376-8285-56FC403AEA47}" destId="{F9935332-27E6-4853-84D2-C2A4B800E61C}" srcOrd="0" destOrd="0" presId="urn:microsoft.com/office/officeart/2005/8/layout/vList5"/>
    <dgm:cxn modelId="{AD3DAC99-5909-43FE-BB02-D7CC806FE212}" type="presParOf" srcId="{A7CD963F-43B7-4376-8285-56FC403AEA47}" destId="{323D615A-3081-4E2A-A641-4A29FD739CEC}" srcOrd="1" destOrd="0" presId="urn:microsoft.com/office/officeart/2005/8/layout/vList5"/>
    <dgm:cxn modelId="{F31B385A-8C04-4BC6-9750-D442D3F45175}" type="presParOf" srcId="{CFE5B74F-18DB-4554-B6E2-52CC8D0E703C}" destId="{5C7C1234-1A63-4D4A-8273-FF7F048B4813}" srcOrd="1" destOrd="0" presId="urn:microsoft.com/office/officeart/2005/8/layout/vList5"/>
    <dgm:cxn modelId="{76AD1356-56C5-4AD9-9B42-D5CDF73DCDF7}" type="presParOf" srcId="{CFE5B74F-18DB-4554-B6E2-52CC8D0E703C}" destId="{B79F51CC-CDE1-4378-B779-41A5F3CB806B}" srcOrd="2" destOrd="0" presId="urn:microsoft.com/office/officeart/2005/8/layout/vList5"/>
    <dgm:cxn modelId="{B66AFFDC-00B8-4139-AA42-5D136219DE7D}" type="presParOf" srcId="{B79F51CC-CDE1-4378-B779-41A5F3CB806B}" destId="{B1591881-AD2E-4512-ABC9-DA2185CC835A}" srcOrd="0" destOrd="0" presId="urn:microsoft.com/office/officeart/2005/8/layout/vList5"/>
    <dgm:cxn modelId="{B5C5F36F-72AF-437E-8302-85A1A3239AF8}" type="presParOf" srcId="{B79F51CC-CDE1-4378-B779-41A5F3CB806B}" destId="{362E986D-8ED5-43D2-B524-33EA5164E388}" srcOrd="1" destOrd="0" presId="urn:microsoft.com/office/officeart/2005/8/layout/vList5"/>
    <dgm:cxn modelId="{4BFD09C4-7D8B-4B2D-8FB3-81285CFF0A3F}" type="presParOf" srcId="{CFE5B74F-18DB-4554-B6E2-52CC8D0E703C}" destId="{49ECA0C5-CEF5-4134-BFB4-E4E56C318331}" srcOrd="3" destOrd="0" presId="urn:microsoft.com/office/officeart/2005/8/layout/vList5"/>
    <dgm:cxn modelId="{FE8AEA32-2208-4FC4-BBDC-A6F83FAF5881}" type="presParOf" srcId="{CFE5B74F-18DB-4554-B6E2-52CC8D0E703C}" destId="{224BD2AC-0A5E-43F5-98DE-E89CE4EE877B}" srcOrd="4" destOrd="0" presId="urn:microsoft.com/office/officeart/2005/8/layout/vList5"/>
    <dgm:cxn modelId="{34C54E3D-C568-4EFF-8498-97981ED60EA0}" type="presParOf" srcId="{224BD2AC-0A5E-43F5-98DE-E89CE4EE877B}" destId="{203C79C9-12A7-42E6-B269-63F11BEB097D}" srcOrd="0" destOrd="0" presId="urn:microsoft.com/office/officeart/2005/8/layout/vList5"/>
    <dgm:cxn modelId="{42CF1666-47D6-4757-80A7-1C0A5FABC4BD}" type="presParOf" srcId="{224BD2AC-0A5E-43F5-98DE-E89CE4EE877B}" destId="{58C53335-7E8D-421A-B2DB-E5EBE93CB69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2B4D85-E687-4FCC-923B-7F483B60C05E}">
      <dsp:nvSpPr>
        <dsp:cNvPr id="0" name=""/>
        <dsp:cNvSpPr/>
      </dsp:nvSpPr>
      <dsp:spPr>
        <a:xfrm>
          <a:off x="145153" y="800136"/>
          <a:ext cx="1005669" cy="100566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5D5F7E-BE9C-4022-B117-07A19404DD86}">
      <dsp:nvSpPr>
        <dsp:cNvPr id="0" name=""/>
        <dsp:cNvSpPr/>
      </dsp:nvSpPr>
      <dsp:spPr>
        <a:xfrm>
          <a:off x="356344" y="1011326"/>
          <a:ext cx="583288" cy="5832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B3B808-33CB-4DA2-AE0A-2FFE481C529E}">
      <dsp:nvSpPr>
        <dsp:cNvPr id="0" name=""/>
        <dsp:cNvSpPr/>
      </dsp:nvSpPr>
      <dsp:spPr>
        <a:xfrm>
          <a:off x="1366323" y="800136"/>
          <a:ext cx="2370505" cy="1005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Comunicación </a:t>
          </a:r>
          <a:r>
            <a:rPr lang="en-US" sz="1500" b="1" kern="1200"/>
            <a:t>continua</a:t>
          </a:r>
          <a:r>
            <a:rPr lang="en-US" sz="1500" kern="1200"/>
            <a:t> con el profesorado:</a:t>
          </a:r>
        </a:p>
      </dsp:txBody>
      <dsp:txXfrm>
        <a:off x="1366323" y="800136"/>
        <a:ext cx="2370505" cy="1005669"/>
      </dsp:txXfrm>
    </dsp:sp>
    <dsp:sp modelId="{8C3D2623-78DA-4A47-9E6A-F0B75CF2A776}">
      <dsp:nvSpPr>
        <dsp:cNvPr id="0" name=""/>
        <dsp:cNvSpPr/>
      </dsp:nvSpPr>
      <dsp:spPr>
        <a:xfrm>
          <a:off x="4149871" y="800136"/>
          <a:ext cx="1005669" cy="100566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219ED5-C24C-4E72-BACB-8E09D17BC69C}">
      <dsp:nvSpPr>
        <dsp:cNvPr id="0" name=""/>
        <dsp:cNvSpPr/>
      </dsp:nvSpPr>
      <dsp:spPr>
        <a:xfrm>
          <a:off x="4361061" y="1011326"/>
          <a:ext cx="583288" cy="5832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0D1B3-BD38-4C85-95C8-81F16F22803E}">
      <dsp:nvSpPr>
        <dsp:cNvPr id="0" name=""/>
        <dsp:cNvSpPr/>
      </dsp:nvSpPr>
      <dsp:spPr>
        <a:xfrm>
          <a:off x="5371040" y="800136"/>
          <a:ext cx="2370505" cy="1005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Asegúrate de que los profesores entienden las </a:t>
          </a:r>
          <a:r>
            <a:rPr lang="en-US" sz="1500" b="1" kern="1200"/>
            <a:t>necesidades sociales</a:t>
          </a:r>
          <a:r>
            <a:rPr lang="en-US" sz="1500" kern="1200"/>
            <a:t>.</a:t>
          </a:r>
          <a:r>
            <a:rPr lang="es-ES" sz="1500" kern="1200"/>
            <a:t> No solo académicas o curriculares.</a:t>
          </a:r>
          <a:endParaRPr lang="en-US" sz="1500" kern="1200"/>
        </a:p>
      </dsp:txBody>
      <dsp:txXfrm>
        <a:off x="5371040" y="800136"/>
        <a:ext cx="2370505" cy="1005669"/>
      </dsp:txXfrm>
    </dsp:sp>
    <dsp:sp modelId="{3AE157EA-54ED-4550-8DA2-E656FB27000D}">
      <dsp:nvSpPr>
        <dsp:cNvPr id="0" name=""/>
        <dsp:cNvSpPr/>
      </dsp:nvSpPr>
      <dsp:spPr>
        <a:xfrm>
          <a:off x="145153" y="2545532"/>
          <a:ext cx="1005669" cy="100566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981585-620E-4C89-8238-466DB01101A4}">
      <dsp:nvSpPr>
        <dsp:cNvPr id="0" name=""/>
        <dsp:cNvSpPr/>
      </dsp:nvSpPr>
      <dsp:spPr>
        <a:xfrm>
          <a:off x="356344" y="2756723"/>
          <a:ext cx="583288" cy="5832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3BA9E4-DB25-4269-B40D-0C66A10116F8}">
      <dsp:nvSpPr>
        <dsp:cNvPr id="0" name=""/>
        <dsp:cNvSpPr/>
      </dsp:nvSpPr>
      <dsp:spPr>
        <a:xfrm>
          <a:off x="1366323" y="2545532"/>
          <a:ext cx="2370505" cy="1005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Programas de intervención escolar:</a:t>
          </a:r>
        </a:p>
      </dsp:txBody>
      <dsp:txXfrm>
        <a:off x="1366323" y="2545532"/>
        <a:ext cx="2370505" cy="1005669"/>
      </dsp:txXfrm>
    </dsp:sp>
    <dsp:sp modelId="{D44ED65B-068A-45BC-91E8-25D2AD9C926D}">
      <dsp:nvSpPr>
        <dsp:cNvPr id="0" name=""/>
        <dsp:cNvSpPr/>
      </dsp:nvSpPr>
      <dsp:spPr>
        <a:xfrm>
          <a:off x="4149871" y="2545532"/>
          <a:ext cx="1005669" cy="100566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D5DB7D-C805-4BBD-A615-EBA2C158DED9}">
      <dsp:nvSpPr>
        <dsp:cNvPr id="0" name=""/>
        <dsp:cNvSpPr/>
      </dsp:nvSpPr>
      <dsp:spPr>
        <a:xfrm>
          <a:off x="4361061" y="2756723"/>
          <a:ext cx="583288" cy="5832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A9A79A-4601-408C-9C4B-E4BFEF2D2884}">
      <dsp:nvSpPr>
        <dsp:cNvPr id="0" name=""/>
        <dsp:cNvSpPr/>
      </dsp:nvSpPr>
      <dsp:spPr>
        <a:xfrm>
          <a:off x="5371040" y="2545532"/>
          <a:ext cx="2370505" cy="1005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Colaboración entre familia y escuela es clave para un buen desarrollo social.</a:t>
          </a:r>
        </a:p>
      </dsp:txBody>
      <dsp:txXfrm>
        <a:off x="5371040" y="2545532"/>
        <a:ext cx="2370505" cy="10056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7CAC5F-F656-48D9-9E15-A97FAA617815}">
      <dsp:nvSpPr>
        <dsp:cNvPr id="0" name=""/>
        <dsp:cNvSpPr/>
      </dsp:nvSpPr>
      <dsp:spPr>
        <a:xfrm rot="5400000">
          <a:off x="4802041" y="-1820475"/>
          <a:ext cx="1121829" cy="5047488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/>
            <a:t>Inscribir a tu hijo/a en actividades grupales con reglas claras.</a:t>
          </a:r>
        </a:p>
      </dsp:txBody>
      <dsp:txXfrm rot="-5400000">
        <a:off x="2839212" y="197117"/>
        <a:ext cx="4992725" cy="1012303"/>
      </dsp:txXfrm>
    </dsp:sp>
    <dsp:sp modelId="{D96CECB7-4865-4D16-8117-64E256A71FC7}">
      <dsp:nvSpPr>
        <dsp:cNvPr id="0" name=""/>
        <dsp:cNvSpPr/>
      </dsp:nvSpPr>
      <dsp:spPr>
        <a:xfrm>
          <a:off x="0" y="2124"/>
          <a:ext cx="2839212" cy="140228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1. Fomentar actividades estructuradas:</a:t>
          </a:r>
        </a:p>
      </dsp:txBody>
      <dsp:txXfrm>
        <a:off x="68454" y="70578"/>
        <a:ext cx="2702304" cy="1265378"/>
      </dsp:txXfrm>
    </dsp:sp>
    <dsp:sp modelId="{1123331C-0651-4D6B-99E1-325C4CC7A2D9}">
      <dsp:nvSpPr>
        <dsp:cNvPr id="0" name=""/>
        <dsp:cNvSpPr/>
      </dsp:nvSpPr>
      <dsp:spPr>
        <a:xfrm rot="5400000">
          <a:off x="4802041" y="-348074"/>
          <a:ext cx="1121829" cy="5047488"/>
        </a:xfrm>
        <a:prstGeom prst="round2SameRect">
          <a:avLst/>
        </a:prstGeom>
        <a:solidFill>
          <a:schemeClr val="accent2">
            <a:tint val="40000"/>
            <a:alpha val="90000"/>
            <a:hueOff val="2512910"/>
            <a:satOff val="-2189"/>
            <a:lumOff val="-3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/>
            <a:t>Proporcionar espacios sociales donde se sienta cómodo/a.</a:t>
          </a:r>
        </a:p>
      </dsp:txBody>
      <dsp:txXfrm rot="-5400000">
        <a:off x="2839212" y="1669518"/>
        <a:ext cx="4992725" cy="1012303"/>
      </dsp:txXfrm>
    </dsp:sp>
    <dsp:sp modelId="{325789DE-57CF-4C64-9361-C5A2E6E317FF}">
      <dsp:nvSpPr>
        <dsp:cNvPr id="0" name=""/>
        <dsp:cNvSpPr/>
      </dsp:nvSpPr>
      <dsp:spPr>
        <a:xfrm>
          <a:off x="0" y="1474525"/>
          <a:ext cx="2839212" cy="1402286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2. Creación de entornos seguros:</a:t>
          </a:r>
        </a:p>
      </dsp:txBody>
      <dsp:txXfrm>
        <a:off x="68454" y="1542979"/>
        <a:ext cx="2702304" cy="1265378"/>
      </dsp:txXfrm>
    </dsp:sp>
    <dsp:sp modelId="{EBA00B0C-5EF5-4086-B0D6-12BA1095AA45}">
      <dsp:nvSpPr>
        <dsp:cNvPr id="0" name=""/>
        <dsp:cNvSpPr/>
      </dsp:nvSpPr>
      <dsp:spPr>
        <a:xfrm rot="5400000">
          <a:off x="4802041" y="1124325"/>
          <a:ext cx="1121829" cy="5047488"/>
        </a:xfrm>
        <a:prstGeom prst="round2Same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/>
            <a:t>Apoyar la participación social sin </a:t>
          </a:r>
          <a:r>
            <a:rPr lang="en-US" sz="2600" b="1" kern="1200"/>
            <a:t>sobreproteger</a:t>
          </a:r>
          <a:r>
            <a:rPr lang="en-US" sz="2600" kern="1200"/>
            <a:t>.</a:t>
          </a:r>
        </a:p>
      </dsp:txBody>
      <dsp:txXfrm rot="-5400000">
        <a:off x="2839212" y="3141918"/>
        <a:ext cx="4992725" cy="1012303"/>
      </dsp:txXfrm>
    </dsp:sp>
    <dsp:sp modelId="{A15EFEF3-94F5-4645-8047-3F09954F0B05}">
      <dsp:nvSpPr>
        <dsp:cNvPr id="0" name=""/>
        <dsp:cNvSpPr/>
      </dsp:nvSpPr>
      <dsp:spPr>
        <a:xfrm>
          <a:off x="0" y="2946926"/>
          <a:ext cx="2839212" cy="1402286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3. El rol de los padres:</a:t>
          </a:r>
        </a:p>
      </dsp:txBody>
      <dsp:txXfrm>
        <a:off x="68454" y="3015380"/>
        <a:ext cx="2702304" cy="12653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3D615A-3081-4E2A-A641-4A29FD739CEC}">
      <dsp:nvSpPr>
        <dsp:cNvPr id="0" name=""/>
        <dsp:cNvSpPr/>
      </dsp:nvSpPr>
      <dsp:spPr>
        <a:xfrm rot="5400000">
          <a:off x="4802041" y="-1820475"/>
          <a:ext cx="1121829" cy="5047488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Mejora autocontrol y habilidades sociales.</a:t>
          </a:r>
        </a:p>
      </dsp:txBody>
      <dsp:txXfrm rot="-5400000">
        <a:off x="2839212" y="197117"/>
        <a:ext cx="4992725" cy="1012303"/>
      </dsp:txXfrm>
    </dsp:sp>
    <dsp:sp modelId="{F9935332-27E6-4853-84D2-C2A4B800E61C}">
      <dsp:nvSpPr>
        <dsp:cNvPr id="0" name=""/>
        <dsp:cNvSpPr/>
      </dsp:nvSpPr>
      <dsp:spPr>
        <a:xfrm>
          <a:off x="0" y="2124"/>
          <a:ext cx="2839212" cy="140228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Terapia conductual:</a:t>
          </a:r>
        </a:p>
      </dsp:txBody>
      <dsp:txXfrm>
        <a:off x="68454" y="70578"/>
        <a:ext cx="2702304" cy="1265378"/>
      </dsp:txXfrm>
    </dsp:sp>
    <dsp:sp modelId="{362E986D-8ED5-43D2-B524-33EA5164E388}">
      <dsp:nvSpPr>
        <dsp:cNvPr id="0" name=""/>
        <dsp:cNvSpPr/>
      </dsp:nvSpPr>
      <dsp:spPr>
        <a:xfrm rot="5400000">
          <a:off x="4802041" y="-348075"/>
          <a:ext cx="1121829" cy="5047488"/>
        </a:xfrm>
        <a:prstGeom prst="round2SameRect">
          <a:avLst/>
        </a:prstGeom>
        <a:solidFill>
          <a:schemeClr val="accent2">
            <a:tint val="40000"/>
            <a:alpha val="90000"/>
            <a:hueOff val="2512910"/>
            <a:satOff val="-2189"/>
            <a:lumOff val="-3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Trabajan la comunicación y habilidades sociales.</a:t>
          </a:r>
        </a:p>
      </dsp:txBody>
      <dsp:txXfrm rot="-5400000">
        <a:off x="2839212" y="1669517"/>
        <a:ext cx="4992725" cy="1012303"/>
      </dsp:txXfrm>
    </dsp:sp>
    <dsp:sp modelId="{B1591881-AD2E-4512-ABC9-DA2185CC835A}">
      <dsp:nvSpPr>
        <dsp:cNvPr id="0" name=""/>
        <dsp:cNvSpPr/>
      </dsp:nvSpPr>
      <dsp:spPr>
        <a:xfrm>
          <a:off x="0" y="1474525"/>
          <a:ext cx="2839212" cy="1402286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Psicología y logopedia:</a:t>
          </a:r>
        </a:p>
      </dsp:txBody>
      <dsp:txXfrm>
        <a:off x="68454" y="1542979"/>
        <a:ext cx="2702304" cy="1265378"/>
      </dsp:txXfrm>
    </dsp:sp>
    <dsp:sp modelId="{58C53335-7E8D-421A-B2DB-E5EBE93CB695}">
      <dsp:nvSpPr>
        <dsp:cNvPr id="0" name=""/>
        <dsp:cNvSpPr/>
      </dsp:nvSpPr>
      <dsp:spPr>
        <a:xfrm rot="5400000">
          <a:off x="4802041" y="1124325"/>
          <a:ext cx="1121829" cy="5047488"/>
        </a:xfrm>
        <a:prstGeom prst="round2Same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Intervenciones con terapeutas ocupacionales y psicólogos.</a:t>
          </a:r>
        </a:p>
      </dsp:txBody>
      <dsp:txXfrm rot="-5400000">
        <a:off x="2839212" y="3141918"/>
        <a:ext cx="4992725" cy="1012303"/>
      </dsp:txXfrm>
    </dsp:sp>
    <dsp:sp modelId="{203C79C9-12A7-42E6-B269-63F11BEB097D}">
      <dsp:nvSpPr>
        <dsp:cNvPr id="0" name=""/>
        <dsp:cNvSpPr/>
      </dsp:nvSpPr>
      <dsp:spPr>
        <a:xfrm>
          <a:off x="0" y="2946926"/>
          <a:ext cx="2839212" cy="1402286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Apoyo multidisciplinar:</a:t>
          </a:r>
        </a:p>
      </dsp:txBody>
      <dsp:txXfrm>
        <a:off x="68454" y="3015380"/>
        <a:ext cx="2702304" cy="12653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10322" y="583345"/>
            <a:ext cx="5370268" cy="4164820"/>
          </a:xfrm>
        </p:spPr>
        <p:txBody>
          <a:bodyPr anchor="t">
            <a:normAutofit/>
          </a:bodyPr>
          <a:lstStyle/>
          <a:p>
            <a:pPr algn="r">
              <a:lnSpc>
                <a:spcPct val="90000"/>
              </a:lnSpc>
            </a:pPr>
            <a:r>
              <a:rPr lang="es-ES" sz="5400">
                <a:solidFill>
                  <a:srgbClr val="FFFFFF"/>
                </a:solidFill>
              </a:rPr>
              <a:t>TDAH Y SOCIALIZACIÓN: CLAVES PARA COMPRENDER Y APOYAR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171" y="5972174"/>
            <a:ext cx="6434024" cy="504825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s-ES" sz="1300">
                <a:solidFill>
                  <a:srgbClr val="FFFFFF"/>
                </a:solidFill>
              </a:rPr>
              <a:t>Laura Olmo Remesal</a:t>
            </a:r>
          </a:p>
          <a:p>
            <a:pPr algn="l">
              <a:lnSpc>
                <a:spcPct val="90000"/>
              </a:lnSpc>
            </a:pPr>
            <a:r>
              <a:rPr lang="es-ES" sz="1300">
                <a:solidFill>
                  <a:srgbClr val="FFFFFF"/>
                </a:solidFill>
              </a:rPr>
              <a:t>OCTUBRE 2024</a:t>
            </a:r>
          </a:p>
        </p:txBody>
      </p:sp>
      <p:sp>
        <p:nvSpPr>
          <p:cNvPr id="10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05769" y="583345"/>
            <a:ext cx="10427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74854" y="812640"/>
            <a:ext cx="68353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94114" y="1037066"/>
            <a:ext cx="95785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2085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7318" y="5636680"/>
            <a:ext cx="113652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33881" y="6096759"/>
            <a:ext cx="81469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5716" y="6238029"/>
            <a:ext cx="7181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46" y="554152"/>
            <a:ext cx="4306641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804" y="1289765"/>
            <a:ext cx="2738325" cy="4270963"/>
          </a:xfrm>
        </p:spPr>
        <p:txBody>
          <a:bodyPr anchor="ctr">
            <a:normAutofit/>
          </a:bodyPr>
          <a:lstStyle/>
          <a:p>
            <a:r>
              <a:rPr lang="es-ES" sz="4500">
                <a:solidFill>
                  <a:srgbClr val="FFFFFF"/>
                </a:solidFill>
              </a:rPr>
              <a:t>OBJETIVOS DE LA CHARLA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619" y="374394"/>
            <a:ext cx="128637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2581" y="1084507"/>
            <a:ext cx="118159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2924" y="518400"/>
            <a:ext cx="3578706" cy="5837949"/>
          </a:xfrm>
        </p:spPr>
        <p:txBody>
          <a:bodyPr anchor="ctr">
            <a:normAutofit/>
          </a:bodyPr>
          <a:lstStyle/>
          <a:p>
            <a:r>
              <a:rPr lang="es-ES" sz="1700">
                <a:solidFill>
                  <a:schemeClr val="tx1">
                    <a:alpha val="80000"/>
                  </a:schemeClr>
                </a:solidFill>
              </a:rPr>
              <a:t>Entender cómo el TDAH afecta la socialización.</a:t>
            </a:r>
          </a:p>
          <a:p>
            <a:r>
              <a:rPr lang="es-ES" sz="1700">
                <a:solidFill>
                  <a:schemeClr val="tx1">
                    <a:alpha val="80000"/>
                  </a:schemeClr>
                </a:solidFill>
              </a:rPr>
              <a:t>Aprender estrategias para mejorar las habilidades sociales de las personas con TDAH.</a:t>
            </a:r>
          </a:p>
          <a:p>
            <a:r>
              <a:rPr lang="es-ES" sz="1700">
                <a:solidFill>
                  <a:schemeClr val="tx1">
                    <a:alpha val="80000"/>
                  </a:schemeClr>
                </a:solidFill>
              </a:rPr>
              <a:t>Reflexionar sobre el papel de los padres, profesores y terapeutas en el proceso.</a:t>
            </a: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77410" y="5751820"/>
            <a:ext cx="84319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89621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es-ES" sz="3500"/>
              <a:t>¿Qué es el TDAH?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s-ES" sz="1300" dirty="0"/>
              <a:t>El TDAH es un trastorno del neurodesarrollo caracterizado por inatención, hiperactividad e impulsividad.</a:t>
            </a:r>
          </a:p>
          <a:p>
            <a:pPr>
              <a:lnSpc>
                <a:spcPct val="90000"/>
              </a:lnSpc>
            </a:pPr>
            <a:endParaRPr lang="es-ES" sz="1300" dirty="0"/>
          </a:p>
          <a:p>
            <a:pPr>
              <a:lnSpc>
                <a:spcPct val="90000"/>
              </a:lnSpc>
            </a:pPr>
            <a:r>
              <a:rPr lang="es-ES" sz="1300" dirty="0"/>
              <a:t>Características principales:</a:t>
            </a:r>
          </a:p>
          <a:p>
            <a:pPr lvl="1">
              <a:lnSpc>
                <a:spcPct val="90000"/>
              </a:lnSpc>
            </a:pPr>
            <a:r>
              <a:rPr lang="es-ES" sz="1300" dirty="0"/>
              <a:t>Inatención: Dificultad para mantener la atención.</a:t>
            </a:r>
          </a:p>
          <a:p>
            <a:pPr lvl="1">
              <a:lnSpc>
                <a:spcPct val="90000"/>
              </a:lnSpc>
            </a:pPr>
            <a:r>
              <a:rPr lang="es-ES" sz="1300" dirty="0"/>
              <a:t>Hiperactividad: Necesidad constante de moverse.</a:t>
            </a:r>
          </a:p>
          <a:p>
            <a:pPr lvl="1">
              <a:lnSpc>
                <a:spcPct val="90000"/>
              </a:lnSpc>
            </a:pPr>
            <a:r>
              <a:rPr lang="es-ES" sz="1300" dirty="0"/>
              <a:t>Impulsividad: Actuar sin pensar en las consecuencias.</a:t>
            </a:r>
          </a:p>
          <a:p>
            <a:pPr>
              <a:lnSpc>
                <a:spcPct val="90000"/>
              </a:lnSpc>
            </a:pPr>
            <a:endParaRPr lang="es-ES" sz="1300" dirty="0"/>
          </a:p>
          <a:p>
            <a:pPr>
              <a:lnSpc>
                <a:spcPct val="90000"/>
              </a:lnSpc>
            </a:pPr>
            <a:r>
              <a:rPr lang="es-ES" sz="1300" dirty="0"/>
              <a:t>Tipos de TDAH:</a:t>
            </a:r>
          </a:p>
          <a:p>
            <a:pPr lvl="1">
              <a:lnSpc>
                <a:spcPct val="90000"/>
              </a:lnSpc>
            </a:pPr>
            <a:r>
              <a:rPr lang="es-ES" sz="900" dirty="0"/>
              <a:t>Predominantemente inatento.</a:t>
            </a:r>
          </a:p>
          <a:p>
            <a:pPr lvl="1">
              <a:lnSpc>
                <a:spcPct val="90000"/>
              </a:lnSpc>
            </a:pPr>
            <a:r>
              <a:rPr lang="es-ES" sz="900" dirty="0"/>
              <a:t>Predominantemente hiperactivo-impulsivo.</a:t>
            </a:r>
          </a:p>
          <a:p>
            <a:pPr lvl="1">
              <a:lnSpc>
                <a:spcPct val="90000"/>
              </a:lnSpc>
            </a:pPr>
            <a:r>
              <a:rPr lang="es-ES" sz="900" dirty="0"/>
              <a:t>Combinado.</a:t>
            </a:r>
          </a:p>
        </p:txBody>
      </p:sp>
      <p:pic>
        <p:nvPicPr>
          <p:cNvPr id="5" name="Picture 4" descr="Luces generadas por ordenador">
            <a:extLst>
              <a:ext uri="{FF2B5EF4-FFF2-40B4-BE49-F238E27FC236}">
                <a16:creationId xmlns:a16="http://schemas.microsoft.com/office/drawing/2014/main" id="{39BAA9F0-4050-20A0-57C0-B340CCE15C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031" r="30581"/>
          <a:stretch/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0578" y="802955"/>
            <a:ext cx="3733482" cy="1454051"/>
          </a:xfrm>
        </p:spPr>
        <p:txBody>
          <a:bodyPr>
            <a:normAutofit/>
          </a:bodyPr>
          <a:lstStyle/>
          <a:p>
            <a:r>
              <a:rPr lang="es-ES" sz="3100">
                <a:solidFill>
                  <a:schemeClr val="tx2"/>
                </a:solidFill>
              </a:rPr>
              <a:t>Impacto del TDAH en la Socialización</a:t>
            </a:r>
          </a:p>
        </p:txBody>
      </p:sp>
      <p:pic>
        <p:nvPicPr>
          <p:cNvPr id="7" name="Graphic 6" descr="Chateo">
            <a:extLst>
              <a:ext uri="{FF2B5EF4-FFF2-40B4-BE49-F238E27FC236}">
                <a16:creationId xmlns:a16="http://schemas.microsoft.com/office/drawing/2014/main" id="{C9B0806E-93B2-1523-9A95-59E6EEDE0D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9534" y="2230670"/>
            <a:ext cx="2746373" cy="274637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7930" y="2421682"/>
            <a:ext cx="3733184" cy="363928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s-ES" sz="1600">
                <a:solidFill>
                  <a:schemeClr val="tx2"/>
                </a:solidFill>
              </a:rPr>
              <a:t>Dificultades sociales frecuentes:</a:t>
            </a:r>
          </a:p>
          <a:p>
            <a:pPr lvl="1">
              <a:lnSpc>
                <a:spcPct val="90000"/>
              </a:lnSpc>
            </a:pPr>
            <a:r>
              <a:rPr lang="es-ES" sz="1600">
                <a:solidFill>
                  <a:schemeClr val="tx2"/>
                </a:solidFill>
              </a:rPr>
              <a:t>Inatención: puede no seguir el ritmo de una conversación.</a:t>
            </a:r>
          </a:p>
          <a:p>
            <a:pPr lvl="1">
              <a:lnSpc>
                <a:spcPct val="90000"/>
              </a:lnSpc>
            </a:pPr>
            <a:r>
              <a:rPr lang="es-ES" sz="1600">
                <a:solidFill>
                  <a:schemeClr val="tx2"/>
                </a:solidFill>
              </a:rPr>
              <a:t>Impulsividad: interrumpir o hablar sin esperar el turno.</a:t>
            </a:r>
          </a:p>
          <a:p>
            <a:pPr lvl="1">
              <a:lnSpc>
                <a:spcPct val="90000"/>
              </a:lnSpc>
            </a:pPr>
            <a:r>
              <a:rPr lang="es-ES" sz="1600">
                <a:solidFill>
                  <a:schemeClr val="tx2"/>
                </a:solidFill>
              </a:rPr>
              <a:t>Hiperactividad: puede parecer nervioso o distraído.</a:t>
            </a:r>
          </a:p>
          <a:p>
            <a:pPr>
              <a:lnSpc>
                <a:spcPct val="90000"/>
              </a:lnSpc>
            </a:pPr>
            <a:endParaRPr lang="es-ES" sz="160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</a:pPr>
            <a:r>
              <a:rPr lang="es-ES" sz="1600">
                <a:solidFill>
                  <a:schemeClr val="tx2"/>
                </a:solidFill>
              </a:rPr>
              <a:t>Problemas de comunicación:</a:t>
            </a:r>
          </a:p>
          <a:p>
            <a:pPr lvl="1">
              <a:lnSpc>
                <a:spcPct val="90000"/>
              </a:lnSpc>
            </a:pPr>
            <a:r>
              <a:rPr lang="es-ES" sz="1600">
                <a:solidFill>
                  <a:schemeClr val="tx2"/>
                </a:solidFill>
              </a:rPr>
              <a:t>Dificultad para captar señales sociales como el lenguaje corporal.</a:t>
            </a:r>
          </a:p>
          <a:p>
            <a:pPr lvl="1">
              <a:lnSpc>
                <a:spcPct val="90000"/>
              </a:lnSpc>
            </a:pPr>
            <a:r>
              <a:rPr lang="es-ES" sz="1600">
                <a:solidFill>
                  <a:schemeClr val="tx2"/>
                </a:solidFill>
              </a:rPr>
              <a:t>Cambios de tema sin seguir la conversación.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976" y="52996"/>
            <a:ext cx="4446455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1417" y="1138036"/>
            <a:ext cx="4083287" cy="1402470"/>
          </a:xfrm>
        </p:spPr>
        <p:txBody>
          <a:bodyPr anchor="t">
            <a:normAutofit/>
          </a:bodyPr>
          <a:lstStyle/>
          <a:p>
            <a:r>
              <a:rPr lang="es-ES" sz="2800"/>
              <a:t>Consecuencias Emocionales del TDAH en la Socialización</a:t>
            </a:r>
          </a:p>
        </p:txBody>
      </p:sp>
      <p:pic>
        <p:nvPicPr>
          <p:cNvPr id="5" name="Picture 4" descr="Juguete de una persona roja frente a dos líneas de figuras blancas">
            <a:extLst>
              <a:ext uri="{FF2B5EF4-FFF2-40B4-BE49-F238E27FC236}">
                <a16:creationId xmlns:a16="http://schemas.microsoft.com/office/drawing/2014/main" id="{82B2697F-36E8-3A65-4A8C-41FD36E982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408" r="29553"/>
          <a:stretch/>
        </p:blipFill>
        <p:spPr>
          <a:xfrm>
            <a:off x="20" y="10"/>
            <a:ext cx="3863363" cy="685799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78772" y="871146"/>
            <a:ext cx="5527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1417" y="2551176"/>
            <a:ext cx="4083287" cy="3591207"/>
          </a:xfrm>
        </p:spPr>
        <p:txBody>
          <a:bodyPr>
            <a:normAutofit/>
          </a:bodyPr>
          <a:lstStyle/>
          <a:p>
            <a:r>
              <a:rPr lang="es-ES" sz="1700"/>
              <a:t>Baja autoestima: rechazo o incomprensión social afecta el autoconcepto.</a:t>
            </a:r>
          </a:p>
          <a:p>
            <a:endParaRPr lang="es-ES" sz="1700"/>
          </a:p>
          <a:p>
            <a:r>
              <a:rPr lang="es-ES" sz="1700"/>
              <a:t>Conflictos interpersonales: impulsividad provoca discusiones y malentendidos.</a:t>
            </a:r>
          </a:p>
          <a:p>
            <a:endParaRPr lang="es-ES" sz="1700"/>
          </a:p>
          <a:p>
            <a:r>
              <a:rPr lang="es-ES" sz="1700"/>
              <a:t>Aislamiento social: evitar situaciones sociales para evitar conflictos o vergüenza.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1417" y="1138036"/>
            <a:ext cx="4083287" cy="1402470"/>
          </a:xfrm>
        </p:spPr>
        <p:txBody>
          <a:bodyPr anchor="t">
            <a:normAutofit/>
          </a:bodyPr>
          <a:lstStyle/>
          <a:p>
            <a:r>
              <a:rPr lang="es-ES" sz="2800"/>
              <a:t>Cómo pueden ayudar los padres en la socialización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A41564-DDB1-38B3-5163-9DB9FC92EA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236" r="30302"/>
          <a:stretch/>
        </p:blipFill>
        <p:spPr>
          <a:xfrm>
            <a:off x="20" y="10"/>
            <a:ext cx="3863363" cy="685799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78772" y="871146"/>
            <a:ext cx="5527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1417" y="2551176"/>
            <a:ext cx="4083287" cy="35912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700"/>
              <a:t>1. Enseñanza </a:t>
            </a:r>
            <a:r>
              <a:rPr lang="es-ES" sz="1700" b="1"/>
              <a:t>explícita</a:t>
            </a:r>
            <a:r>
              <a:rPr lang="es-ES" sz="1700"/>
              <a:t> de habilidades sociales:</a:t>
            </a:r>
          </a:p>
          <a:p>
            <a:pPr marL="457200" lvl="1" indent="0">
              <a:buNone/>
            </a:pPr>
            <a:r>
              <a:rPr lang="es-ES" sz="1700"/>
              <a:t>Practicar en casa cómo iniciar y mantener conversaciones.</a:t>
            </a:r>
          </a:p>
          <a:p>
            <a:endParaRPr lang="es-ES" sz="1700"/>
          </a:p>
          <a:p>
            <a:r>
              <a:rPr lang="es-ES" sz="1700"/>
              <a:t>2. Juegos de rol:</a:t>
            </a:r>
          </a:p>
          <a:p>
            <a:pPr marL="457200" lvl="1" indent="0">
              <a:buNone/>
            </a:pPr>
            <a:r>
              <a:rPr lang="es-ES" sz="1700"/>
              <a:t>Reproducir situaciones sociales cotidianas para mejorar habilidades.</a:t>
            </a:r>
          </a:p>
          <a:p>
            <a:endParaRPr lang="es-ES" sz="1700"/>
          </a:p>
          <a:p>
            <a:r>
              <a:rPr lang="es-ES" sz="1700"/>
              <a:t>3. Refuerzo positivo:</a:t>
            </a:r>
          </a:p>
          <a:p>
            <a:pPr marL="457200" lvl="1" indent="0">
              <a:buNone/>
            </a:pPr>
            <a:r>
              <a:rPr lang="es-ES" sz="1700"/>
              <a:t>Elogiar cuando siga correctamente normas sociales.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9863"/>
            <a:ext cx="7886700" cy="1004594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Estrategias en el entorno escolar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622" y="1587970"/>
            <a:ext cx="8274756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C15FABE-8CE5-B9C3-FC43-EAAA5BC9C1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1892748"/>
              </p:ext>
            </p:extLst>
          </p:nvPr>
        </p:nvGraphicFramePr>
        <p:xfrm>
          <a:off x="628650" y="1800911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9863"/>
            <a:ext cx="7886700" cy="1004594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Favorecer la inclusión social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622" y="1587970"/>
            <a:ext cx="8274756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0CEC632-2521-7111-74D3-EC3067E8F9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7463294"/>
              </p:ext>
            </p:extLst>
          </p:nvPr>
        </p:nvGraphicFramePr>
        <p:xfrm>
          <a:off x="628650" y="1800911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9863"/>
            <a:ext cx="7886700" cy="10045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3100">
                <a:solidFill>
                  <a:srgbClr val="FFFFFF"/>
                </a:solidFill>
              </a:rPr>
              <a:t>Apoyo profesional en el TDAH y la socialización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622" y="1587970"/>
            <a:ext cx="8274756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36F9EA6-2BE1-2132-FB70-878E565659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17945"/>
              </p:ext>
            </p:extLst>
          </p:nvPr>
        </p:nvGraphicFramePr>
        <p:xfrm>
          <a:off x="628650" y="1800911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s-ES" sz="3500"/>
              <a:t>Fortalezas del TDAH en la Socialización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ES" sz="1700"/>
              <a:t>1. Creatividad e innovación:</a:t>
            </a:r>
          </a:p>
          <a:p>
            <a:pPr marL="457200" lvl="1" indent="0">
              <a:buNone/>
            </a:pPr>
            <a:r>
              <a:rPr lang="es-ES" sz="1700"/>
              <a:t>Aportan ideas creativas y soluciones únicas.</a:t>
            </a:r>
          </a:p>
          <a:p>
            <a:endParaRPr lang="es-ES" sz="1700"/>
          </a:p>
          <a:p>
            <a:pPr marL="0" indent="0">
              <a:buNone/>
            </a:pPr>
            <a:r>
              <a:rPr lang="es-ES" sz="1700"/>
              <a:t>2. Energía y entusiasmo:</a:t>
            </a:r>
          </a:p>
          <a:p>
            <a:pPr marL="457200" lvl="1" indent="0">
              <a:buNone/>
            </a:pPr>
            <a:r>
              <a:rPr lang="es-ES" sz="1700"/>
              <a:t>Su dinamismo puede ser atractivo socialmente.</a:t>
            </a:r>
          </a:p>
          <a:p>
            <a:endParaRPr lang="es-ES" sz="1700"/>
          </a:p>
          <a:p>
            <a:pPr marL="0" indent="0">
              <a:buNone/>
            </a:pPr>
            <a:r>
              <a:rPr lang="es-ES" sz="1700"/>
              <a:t>3. Sociabilidad natural:</a:t>
            </a:r>
          </a:p>
          <a:p>
            <a:pPr marL="457200" lvl="1" indent="0">
              <a:buNone/>
            </a:pPr>
            <a:r>
              <a:rPr lang="es-ES" sz="1700"/>
              <a:t>Disposición a interactuar, pueden ser muy extrovertidos.</a:t>
            </a:r>
          </a:p>
        </p:txBody>
      </p:sp>
      <p:pic>
        <p:nvPicPr>
          <p:cNvPr id="5" name="Picture 4" descr="Bloques con tramas púrpuras">
            <a:extLst>
              <a:ext uri="{FF2B5EF4-FFF2-40B4-BE49-F238E27FC236}">
                <a16:creationId xmlns:a16="http://schemas.microsoft.com/office/drawing/2014/main" id="{FAB0DF7D-ADF7-AA55-FC07-BDFC94162E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142" r="26799"/>
          <a:stretch/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0" y="762001"/>
            <a:ext cx="4000647" cy="1708242"/>
          </a:xfrm>
        </p:spPr>
        <p:txBody>
          <a:bodyPr anchor="ctr">
            <a:normAutofit/>
          </a:bodyPr>
          <a:lstStyle/>
          <a:p>
            <a:r>
              <a:rPr lang="es-ES" sz="3500"/>
              <a:t>Potencialidades del TDAH para el éxito social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0" y="2470244"/>
            <a:ext cx="4000647" cy="376983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ES" sz="1700"/>
              <a:t>1. Capacidad para asumir riesgos sociales:</a:t>
            </a:r>
          </a:p>
          <a:p>
            <a:pPr marL="457200" lvl="1" indent="0">
              <a:buNone/>
            </a:pPr>
            <a:r>
              <a:rPr lang="es-ES" sz="1700"/>
              <a:t>Toman la iniciativa en relaciones sociales o laborales.</a:t>
            </a:r>
          </a:p>
          <a:p>
            <a:endParaRPr lang="es-ES" sz="1700"/>
          </a:p>
          <a:p>
            <a:pPr marL="0" indent="0">
              <a:buNone/>
            </a:pPr>
            <a:r>
              <a:rPr lang="es-ES" sz="1700"/>
              <a:t>2. Resiliencia ante las dificultades sociales:</a:t>
            </a:r>
          </a:p>
          <a:p>
            <a:pPr marL="457200" lvl="1" indent="0">
              <a:buNone/>
            </a:pPr>
            <a:r>
              <a:rPr lang="es-ES" sz="1700"/>
              <a:t>Desarrollan resiliencia emocional.</a:t>
            </a:r>
          </a:p>
          <a:p>
            <a:endParaRPr lang="es-ES" sz="1700"/>
          </a:p>
          <a:p>
            <a:pPr marL="0" indent="0">
              <a:buNone/>
            </a:pPr>
            <a:r>
              <a:rPr lang="es-ES" sz="1700"/>
              <a:t>3. Flexibilidad y adaptabilidad:</a:t>
            </a:r>
          </a:p>
          <a:p>
            <a:pPr marL="457200" lvl="1" indent="0">
              <a:buNone/>
            </a:pPr>
            <a:r>
              <a:rPr lang="es-ES" sz="1700"/>
              <a:t>Se adaptan a diferentes grupos y situaciones.</a:t>
            </a:r>
          </a:p>
        </p:txBody>
      </p:sp>
      <p:pic>
        <p:nvPicPr>
          <p:cNvPr id="5" name="Picture 4" descr="Manos sujetando las muñecas de otra persona y entrelazadas para formar un círculo">
            <a:extLst>
              <a:ext uri="{FF2B5EF4-FFF2-40B4-BE49-F238E27FC236}">
                <a16:creationId xmlns:a16="http://schemas.microsoft.com/office/drawing/2014/main" id="{0B262FF4-FF5E-B093-883E-57951983F6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378" r="28744" b="-1"/>
          <a:stretch/>
        </p:blipFill>
        <p:spPr>
          <a:xfrm>
            <a:off x="5143347" y="-10886"/>
            <a:ext cx="4000653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0" y="762001"/>
            <a:ext cx="4000647" cy="1708242"/>
          </a:xfrm>
        </p:spPr>
        <p:txBody>
          <a:bodyPr anchor="ctr">
            <a:normAutofit/>
          </a:bodyPr>
          <a:lstStyle/>
          <a:p>
            <a:r>
              <a:rPr lang="es-ES" sz="3500"/>
              <a:t>Preguntas y Respuestas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0" y="2470244"/>
            <a:ext cx="4000647" cy="3769835"/>
          </a:xfrm>
        </p:spPr>
        <p:txBody>
          <a:bodyPr anchor="ctr">
            <a:normAutofit/>
          </a:bodyPr>
          <a:lstStyle/>
          <a:p>
            <a:r>
              <a:rPr lang="es-ES" sz="1700"/>
              <a:t>Espacio abierto para dudas:</a:t>
            </a:r>
          </a:p>
          <a:p>
            <a:r>
              <a:rPr lang="es-ES" sz="1700"/>
              <a:t>- Comparte tus experiencias y plantea preguntas.</a:t>
            </a:r>
          </a:p>
          <a:p>
            <a:r>
              <a:rPr lang="es-ES" sz="1700"/>
              <a:t>- Recuerda, cada niño/a es diferente y necesita estrategias personalizadas.</a:t>
            </a:r>
          </a:p>
        </p:txBody>
      </p:sp>
      <p:pic>
        <p:nvPicPr>
          <p:cNvPr id="5" name="Picture 4" descr="Signos de interrogación de diferentes colores">
            <a:extLst>
              <a:ext uri="{FF2B5EF4-FFF2-40B4-BE49-F238E27FC236}">
                <a16:creationId xmlns:a16="http://schemas.microsoft.com/office/drawing/2014/main" id="{7C72F9FB-7997-556A-CA83-5F5B79A839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927" r="35311" b="-1"/>
          <a:stretch/>
        </p:blipFill>
        <p:spPr>
          <a:xfrm>
            <a:off x="5143347" y="-10886"/>
            <a:ext cx="4000653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529</Words>
  <Application>Microsoft Office PowerPoint</Application>
  <PresentationFormat>Presentación en pantalla (4:3)</PresentationFormat>
  <Paragraphs>84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TDAH Y SOCIALIZACIÓN: CLAVES PARA COMPRENDER Y APOYAR</vt:lpstr>
      <vt:lpstr>OBJETIVOS DE LA CHARLA</vt:lpstr>
      <vt:lpstr>¿Qué es el TDAH?</vt:lpstr>
      <vt:lpstr>Impacto del TDAH en la Socialización</vt:lpstr>
      <vt:lpstr>Consecuencias Emocionales del TDAH en la Socialización</vt:lpstr>
      <vt:lpstr>Cómo pueden ayudar los padres en la socialización</vt:lpstr>
      <vt:lpstr>Estrategias en el entorno escolar</vt:lpstr>
      <vt:lpstr>Favorecer la inclusión social</vt:lpstr>
      <vt:lpstr>Apoyo profesional en el TDAH y la socialización</vt:lpstr>
      <vt:lpstr>Fortalezas del TDAH en la Socialización</vt:lpstr>
      <vt:lpstr>Potencialidades del TDAH para el éxito social</vt:lpstr>
      <vt:lpstr>Preguntas y Respuestas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laura olmo</dc:creator>
  <cp:keywords/>
  <dc:description>generated using python-pptx</dc:description>
  <cp:lastModifiedBy>laura olmo</cp:lastModifiedBy>
  <cp:revision>2</cp:revision>
  <dcterms:created xsi:type="dcterms:W3CDTF">2013-01-27T09:14:16Z</dcterms:created>
  <dcterms:modified xsi:type="dcterms:W3CDTF">2024-10-24T17:14:32Z</dcterms:modified>
  <cp:category/>
</cp:coreProperties>
</file>