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85" r:id="rId6"/>
    <p:sldId id="268" r:id="rId7"/>
    <p:sldId id="287" r:id="rId8"/>
    <p:sldId id="288" r:id="rId9"/>
    <p:sldId id="286" r:id="rId10"/>
    <p:sldId id="273" r:id="rId11"/>
    <p:sldId id="269" r:id="rId12"/>
    <p:sldId id="270" r:id="rId13"/>
    <p:sldId id="271" r:id="rId14"/>
    <p:sldId id="272" r:id="rId15"/>
    <p:sldId id="258" r:id="rId16"/>
    <p:sldId id="292" r:id="rId17"/>
    <p:sldId id="274" r:id="rId18"/>
    <p:sldId id="289" r:id="rId19"/>
    <p:sldId id="290" r:id="rId20"/>
    <p:sldId id="291" r:id="rId21"/>
    <p:sldId id="293" r:id="rId22"/>
    <p:sldId id="259" r:id="rId23"/>
    <p:sldId id="301" r:id="rId24"/>
    <p:sldId id="302" r:id="rId25"/>
    <p:sldId id="294" r:id="rId26"/>
    <p:sldId id="303" r:id="rId27"/>
    <p:sldId id="304" r:id="rId28"/>
    <p:sldId id="295" r:id="rId29"/>
    <p:sldId id="260" r:id="rId30"/>
    <p:sldId id="282" r:id="rId31"/>
    <p:sldId id="283" r:id="rId32"/>
    <p:sldId id="261" r:id="rId33"/>
    <p:sldId id="262" r:id="rId34"/>
    <p:sldId id="297" r:id="rId35"/>
    <p:sldId id="296" r:id="rId36"/>
    <p:sldId id="263" r:id="rId37"/>
    <p:sldId id="277" r:id="rId38"/>
    <p:sldId id="275" r:id="rId39"/>
    <p:sldId id="278" r:id="rId40"/>
    <p:sldId id="276" r:id="rId41"/>
    <p:sldId id="280" r:id="rId42"/>
    <p:sldId id="279" r:id="rId43"/>
    <p:sldId id="298" r:id="rId44"/>
    <p:sldId id="299" r:id="rId45"/>
    <p:sldId id="300" r:id="rId46"/>
    <p:sldId id="305" r:id="rId4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38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45662A-6BBE-4FFE-A0D8-C4E022CC7CC7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9CB1F3-8B25-4754-B641-578D8CCD4A4F}">
      <dgm:prSet/>
      <dgm:spPr/>
      <dgm:t>
        <a:bodyPr/>
        <a:lstStyle/>
        <a:p>
          <a:r>
            <a:rPr lang="es-ES" b="0" noProof="0" dirty="0"/>
            <a:t>Comprender la doble excepcionalidad</a:t>
          </a:r>
        </a:p>
      </dgm:t>
    </dgm:pt>
    <dgm:pt modelId="{267C383F-9E6F-40E0-B3BA-D6882055DE07}" type="parTrans" cxnId="{9CB4E0A5-06EE-46AD-8B72-C6A7A77AED3A}">
      <dgm:prSet/>
      <dgm:spPr/>
      <dgm:t>
        <a:bodyPr/>
        <a:lstStyle/>
        <a:p>
          <a:endParaRPr lang="en-US"/>
        </a:p>
      </dgm:t>
    </dgm:pt>
    <dgm:pt modelId="{68B83ADE-5871-4562-B409-336DF20F1AE6}" type="sibTrans" cxnId="{9CB4E0A5-06EE-46AD-8B72-C6A7A77AED3A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B124C710-A894-4EDD-AB5E-E3ABD81D5FA5}">
      <dgm:prSet/>
      <dgm:spPr/>
      <dgm:t>
        <a:bodyPr/>
        <a:lstStyle/>
        <a:p>
          <a:r>
            <a:rPr lang="es-ES" noProof="0" dirty="0"/>
            <a:t>Identificar fortalezas y dificultades</a:t>
          </a:r>
        </a:p>
      </dgm:t>
    </dgm:pt>
    <dgm:pt modelId="{1324426D-4123-4008-83B0-339DD783DFC8}" type="parTrans" cxnId="{10391386-97E1-4EC1-85BE-2C0D4335A34D}">
      <dgm:prSet/>
      <dgm:spPr/>
      <dgm:t>
        <a:bodyPr/>
        <a:lstStyle/>
        <a:p>
          <a:endParaRPr lang="en-US"/>
        </a:p>
      </dgm:t>
    </dgm:pt>
    <dgm:pt modelId="{BBE86BFE-2945-4071-A7A5-5537341638EA}" type="sibTrans" cxnId="{10391386-97E1-4EC1-85BE-2C0D4335A34D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D14BF6E9-8769-4F47-8BB8-FE424A874B45}">
      <dgm:prSet/>
      <dgm:spPr/>
      <dgm:t>
        <a:bodyPr/>
        <a:lstStyle/>
        <a:p>
          <a:r>
            <a:rPr lang="es-ES" dirty="0"/>
            <a:t>Explorar estrategias de apoyo en la educación y en la vida diaria</a:t>
          </a:r>
          <a:endParaRPr lang="en-US" dirty="0"/>
        </a:p>
      </dgm:t>
    </dgm:pt>
    <dgm:pt modelId="{DE870381-1F0D-4F22-9F1F-8896A22A1E6F}" type="parTrans" cxnId="{6096CC98-D69C-4FF6-B66D-193C825CB02A}">
      <dgm:prSet/>
      <dgm:spPr/>
      <dgm:t>
        <a:bodyPr/>
        <a:lstStyle/>
        <a:p>
          <a:endParaRPr lang="en-US"/>
        </a:p>
      </dgm:t>
    </dgm:pt>
    <dgm:pt modelId="{FA2DE77C-404C-4A72-9F69-A206C71AC0F0}" type="sibTrans" cxnId="{6096CC98-D69C-4FF6-B66D-193C825CB02A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239CD34A-4CE7-4DC3-9F30-47A0B52B6EA2}" type="pres">
      <dgm:prSet presAssocID="{BF45662A-6BBE-4FFE-A0D8-C4E022CC7CC7}" presName="Name0" presStyleCnt="0">
        <dgm:presLayoutVars>
          <dgm:animLvl val="lvl"/>
          <dgm:resizeHandles val="exact"/>
        </dgm:presLayoutVars>
      </dgm:prSet>
      <dgm:spPr/>
    </dgm:pt>
    <dgm:pt modelId="{981B81A5-B365-4DF8-B5CE-BDF93C3DEF79}" type="pres">
      <dgm:prSet presAssocID="{6A9CB1F3-8B25-4754-B641-578D8CCD4A4F}" presName="compositeNode" presStyleCnt="0">
        <dgm:presLayoutVars>
          <dgm:bulletEnabled val="1"/>
        </dgm:presLayoutVars>
      </dgm:prSet>
      <dgm:spPr/>
    </dgm:pt>
    <dgm:pt modelId="{0BF5EE33-E4E5-43AF-B9A8-01CA047701E6}" type="pres">
      <dgm:prSet presAssocID="{6A9CB1F3-8B25-4754-B641-578D8CCD4A4F}" presName="bgRect" presStyleLbl="alignNode1" presStyleIdx="0" presStyleCnt="3"/>
      <dgm:spPr/>
    </dgm:pt>
    <dgm:pt modelId="{3ADE8041-C56F-4B78-9F92-DFC225B8F9FE}" type="pres">
      <dgm:prSet presAssocID="{68B83ADE-5871-4562-B409-336DF20F1AE6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ACBAC3B5-BA31-43A7-B108-F5A5CB3C9F7C}" type="pres">
      <dgm:prSet presAssocID="{6A9CB1F3-8B25-4754-B641-578D8CCD4A4F}" presName="nodeRect" presStyleLbl="alignNode1" presStyleIdx="0" presStyleCnt="3">
        <dgm:presLayoutVars>
          <dgm:bulletEnabled val="1"/>
        </dgm:presLayoutVars>
      </dgm:prSet>
      <dgm:spPr/>
    </dgm:pt>
    <dgm:pt modelId="{4DB29DEE-320B-425D-AD61-57ED827B2EB0}" type="pres">
      <dgm:prSet presAssocID="{68B83ADE-5871-4562-B409-336DF20F1AE6}" presName="sibTrans" presStyleCnt="0"/>
      <dgm:spPr/>
    </dgm:pt>
    <dgm:pt modelId="{F9C83ADF-D578-463B-97AA-864A858D1D40}" type="pres">
      <dgm:prSet presAssocID="{B124C710-A894-4EDD-AB5E-E3ABD81D5FA5}" presName="compositeNode" presStyleCnt="0">
        <dgm:presLayoutVars>
          <dgm:bulletEnabled val="1"/>
        </dgm:presLayoutVars>
      </dgm:prSet>
      <dgm:spPr/>
    </dgm:pt>
    <dgm:pt modelId="{735D5133-6D61-4B00-AC52-DE2CFC8578EC}" type="pres">
      <dgm:prSet presAssocID="{B124C710-A894-4EDD-AB5E-E3ABD81D5FA5}" presName="bgRect" presStyleLbl="alignNode1" presStyleIdx="1" presStyleCnt="3"/>
      <dgm:spPr/>
    </dgm:pt>
    <dgm:pt modelId="{F4F0E147-709D-40A1-86C7-A3364BEE8BAC}" type="pres">
      <dgm:prSet presAssocID="{BBE86BFE-2945-4071-A7A5-5537341638EA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FC26FC38-9FFC-4460-B7F0-7592BD75D4A6}" type="pres">
      <dgm:prSet presAssocID="{B124C710-A894-4EDD-AB5E-E3ABD81D5FA5}" presName="nodeRect" presStyleLbl="alignNode1" presStyleIdx="1" presStyleCnt="3">
        <dgm:presLayoutVars>
          <dgm:bulletEnabled val="1"/>
        </dgm:presLayoutVars>
      </dgm:prSet>
      <dgm:spPr/>
    </dgm:pt>
    <dgm:pt modelId="{1A75FFAA-7D58-4E30-A8EE-DD974AAC2678}" type="pres">
      <dgm:prSet presAssocID="{BBE86BFE-2945-4071-A7A5-5537341638EA}" presName="sibTrans" presStyleCnt="0"/>
      <dgm:spPr/>
    </dgm:pt>
    <dgm:pt modelId="{3ADD5777-5383-4CFB-8238-232FEAB6EAFF}" type="pres">
      <dgm:prSet presAssocID="{D14BF6E9-8769-4F47-8BB8-FE424A874B45}" presName="compositeNode" presStyleCnt="0">
        <dgm:presLayoutVars>
          <dgm:bulletEnabled val="1"/>
        </dgm:presLayoutVars>
      </dgm:prSet>
      <dgm:spPr/>
    </dgm:pt>
    <dgm:pt modelId="{39CFE256-054F-4AA2-A9F7-6656F34A14CD}" type="pres">
      <dgm:prSet presAssocID="{D14BF6E9-8769-4F47-8BB8-FE424A874B45}" presName="bgRect" presStyleLbl="alignNode1" presStyleIdx="2" presStyleCnt="3"/>
      <dgm:spPr/>
    </dgm:pt>
    <dgm:pt modelId="{FE818C7A-092D-46B5-BCD8-33163B6806CC}" type="pres">
      <dgm:prSet presAssocID="{FA2DE77C-404C-4A72-9F69-A206C71AC0F0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2BA44C0C-1AD9-4E10-BE3D-AB9BB376208D}" type="pres">
      <dgm:prSet presAssocID="{D14BF6E9-8769-4F47-8BB8-FE424A874B45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A000D612-6F69-4026-9E39-5559C94CD168}" type="presOf" srcId="{FA2DE77C-404C-4A72-9F69-A206C71AC0F0}" destId="{FE818C7A-092D-46B5-BCD8-33163B6806CC}" srcOrd="0" destOrd="0" presId="urn:microsoft.com/office/officeart/2016/7/layout/LinearBlockProcessNumbered"/>
    <dgm:cxn modelId="{697C4D1C-A760-46CD-BFFA-B927EF8DEE05}" type="presOf" srcId="{B124C710-A894-4EDD-AB5E-E3ABD81D5FA5}" destId="{FC26FC38-9FFC-4460-B7F0-7592BD75D4A6}" srcOrd="1" destOrd="0" presId="urn:microsoft.com/office/officeart/2016/7/layout/LinearBlockProcessNumbered"/>
    <dgm:cxn modelId="{CB766227-6EB3-4F54-8F75-4478B40B1736}" type="presOf" srcId="{68B83ADE-5871-4562-B409-336DF20F1AE6}" destId="{3ADE8041-C56F-4B78-9F92-DFC225B8F9FE}" srcOrd="0" destOrd="0" presId="urn:microsoft.com/office/officeart/2016/7/layout/LinearBlockProcessNumbered"/>
    <dgm:cxn modelId="{C09B6E2F-989C-4DEA-B577-AD5EEC08190A}" type="presOf" srcId="{D14BF6E9-8769-4F47-8BB8-FE424A874B45}" destId="{39CFE256-054F-4AA2-A9F7-6656F34A14CD}" srcOrd="0" destOrd="0" presId="urn:microsoft.com/office/officeart/2016/7/layout/LinearBlockProcessNumbered"/>
    <dgm:cxn modelId="{35EEB366-CD6A-4351-9EA2-A72A57B4D1AA}" type="presOf" srcId="{B124C710-A894-4EDD-AB5E-E3ABD81D5FA5}" destId="{735D5133-6D61-4B00-AC52-DE2CFC8578EC}" srcOrd="0" destOrd="0" presId="urn:microsoft.com/office/officeart/2016/7/layout/LinearBlockProcessNumbered"/>
    <dgm:cxn modelId="{8A670447-C94B-48CD-B6F8-1EA70B2DF91C}" type="presOf" srcId="{6A9CB1F3-8B25-4754-B641-578D8CCD4A4F}" destId="{0BF5EE33-E4E5-43AF-B9A8-01CA047701E6}" srcOrd="0" destOrd="0" presId="urn:microsoft.com/office/officeart/2016/7/layout/LinearBlockProcessNumbered"/>
    <dgm:cxn modelId="{F259AE67-053D-4457-9545-D3296C120F91}" type="presOf" srcId="{BBE86BFE-2945-4071-A7A5-5537341638EA}" destId="{F4F0E147-709D-40A1-86C7-A3364BEE8BAC}" srcOrd="0" destOrd="0" presId="urn:microsoft.com/office/officeart/2016/7/layout/LinearBlockProcessNumbered"/>
    <dgm:cxn modelId="{28F6CC48-CA32-4872-ADCD-F42E828BC885}" type="presOf" srcId="{BF45662A-6BBE-4FFE-A0D8-C4E022CC7CC7}" destId="{239CD34A-4CE7-4DC3-9F30-47A0B52B6EA2}" srcOrd="0" destOrd="0" presId="urn:microsoft.com/office/officeart/2016/7/layout/LinearBlockProcessNumbered"/>
    <dgm:cxn modelId="{10391386-97E1-4EC1-85BE-2C0D4335A34D}" srcId="{BF45662A-6BBE-4FFE-A0D8-C4E022CC7CC7}" destId="{B124C710-A894-4EDD-AB5E-E3ABD81D5FA5}" srcOrd="1" destOrd="0" parTransId="{1324426D-4123-4008-83B0-339DD783DFC8}" sibTransId="{BBE86BFE-2945-4071-A7A5-5537341638EA}"/>
    <dgm:cxn modelId="{6096CC98-D69C-4FF6-B66D-193C825CB02A}" srcId="{BF45662A-6BBE-4FFE-A0D8-C4E022CC7CC7}" destId="{D14BF6E9-8769-4F47-8BB8-FE424A874B45}" srcOrd="2" destOrd="0" parTransId="{DE870381-1F0D-4F22-9F1F-8896A22A1E6F}" sibTransId="{FA2DE77C-404C-4A72-9F69-A206C71AC0F0}"/>
    <dgm:cxn modelId="{9CB4E0A5-06EE-46AD-8B72-C6A7A77AED3A}" srcId="{BF45662A-6BBE-4FFE-A0D8-C4E022CC7CC7}" destId="{6A9CB1F3-8B25-4754-B641-578D8CCD4A4F}" srcOrd="0" destOrd="0" parTransId="{267C383F-9E6F-40E0-B3BA-D6882055DE07}" sibTransId="{68B83ADE-5871-4562-B409-336DF20F1AE6}"/>
    <dgm:cxn modelId="{742182D4-016A-41E7-AD99-F8BBFED9FE10}" type="presOf" srcId="{D14BF6E9-8769-4F47-8BB8-FE424A874B45}" destId="{2BA44C0C-1AD9-4E10-BE3D-AB9BB376208D}" srcOrd="1" destOrd="0" presId="urn:microsoft.com/office/officeart/2016/7/layout/LinearBlockProcessNumbered"/>
    <dgm:cxn modelId="{48D167D5-E7ED-4196-84BE-2BB442F5613B}" type="presOf" srcId="{6A9CB1F3-8B25-4754-B641-578D8CCD4A4F}" destId="{ACBAC3B5-BA31-43A7-B108-F5A5CB3C9F7C}" srcOrd="1" destOrd="0" presId="urn:microsoft.com/office/officeart/2016/7/layout/LinearBlockProcessNumbered"/>
    <dgm:cxn modelId="{E116F232-5504-48CB-B8B3-E03CCCFC3488}" type="presParOf" srcId="{239CD34A-4CE7-4DC3-9F30-47A0B52B6EA2}" destId="{981B81A5-B365-4DF8-B5CE-BDF93C3DEF79}" srcOrd="0" destOrd="0" presId="urn:microsoft.com/office/officeart/2016/7/layout/LinearBlockProcessNumbered"/>
    <dgm:cxn modelId="{41A8A4DA-121B-4C44-A9F6-CD9562FCD55F}" type="presParOf" srcId="{981B81A5-B365-4DF8-B5CE-BDF93C3DEF79}" destId="{0BF5EE33-E4E5-43AF-B9A8-01CA047701E6}" srcOrd="0" destOrd="0" presId="urn:microsoft.com/office/officeart/2016/7/layout/LinearBlockProcessNumbered"/>
    <dgm:cxn modelId="{DF93FB99-2F62-4C22-9504-02277F638227}" type="presParOf" srcId="{981B81A5-B365-4DF8-B5CE-BDF93C3DEF79}" destId="{3ADE8041-C56F-4B78-9F92-DFC225B8F9FE}" srcOrd="1" destOrd="0" presId="urn:microsoft.com/office/officeart/2016/7/layout/LinearBlockProcessNumbered"/>
    <dgm:cxn modelId="{A50A4011-66E3-4F15-A76C-96031DA7CD19}" type="presParOf" srcId="{981B81A5-B365-4DF8-B5CE-BDF93C3DEF79}" destId="{ACBAC3B5-BA31-43A7-B108-F5A5CB3C9F7C}" srcOrd="2" destOrd="0" presId="urn:microsoft.com/office/officeart/2016/7/layout/LinearBlockProcessNumbered"/>
    <dgm:cxn modelId="{0BE3A7D3-AA18-458B-8A44-A36FCDC7D940}" type="presParOf" srcId="{239CD34A-4CE7-4DC3-9F30-47A0B52B6EA2}" destId="{4DB29DEE-320B-425D-AD61-57ED827B2EB0}" srcOrd="1" destOrd="0" presId="urn:microsoft.com/office/officeart/2016/7/layout/LinearBlockProcessNumbered"/>
    <dgm:cxn modelId="{B594C070-59E7-4DEA-8C57-15A02D150AFA}" type="presParOf" srcId="{239CD34A-4CE7-4DC3-9F30-47A0B52B6EA2}" destId="{F9C83ADF-D578-463B-97AA-864A858D1D40}" srcOrd="2" destOrd="0" presId="urn:microsoft.com/office/officeart/2016/7/layout/LinearBlockProcessNumbered"/>
    <dgm:cxn modelId="{08C8B9FE-A998-4B68-921E-EA07E1A99826}" type="presParOf" srcId="{F9C83ADF-D578-463B-97AA-864A858D1D40}" destId="{735D5133-6D61-4B00-AC52-DE2CFC8578EC}" srcOrd="0" destOrd="0" presId="urn:microsoft.com/office/officeart/2016/7/layout/LinearBlockProcessNumbered"/>
    <dgm:cxn modelId="{8D1B82EB-16B2-4FE6-A291-C4F08FAD7DED}" type="presParOf" srcId="{F9C83ADF-D578-463B-97AA-864A858D1D40}" destId="{F4F0E147-709D-40A1-86C7-A3364BEE8BAC}" srcOrd="1" destOrd="0" presId="urn:microsoft.com/office/officeart/2016/7/layout/LinearBlockProcessNumbered"/>
    <dgm:cxn modelId="{A9E10D02-D571-494F-9364-C5D8DD456DC3}" type="presParOf" srcId="{F9C83ADF-D578-463B-97AA-864A858D1D40}" destId="{FC26FC38-9FFC-4460-B7F0-7592BD75D4A6}" srcOrd="2" destOrd="0" presId="urn:microsoft.com/office/officeart/2016/7/layout/LinearBlockProcessNumbered"/>
    <dgm:cxn modelId="{0FA2B24F-2CD0-4DC0-8F58-18E078B39F34}" type="presParOf" srcId="{239CD34A-4CE7-4DC3-9F30-47A0B52B6EA2}" destId="{1A75FFAA-7D58-4E30-A8EE-DD974AAC2678}" srcOrd="3" destOrd="0" presId="urn:microsoft.com/office/officeart/2016/7/layout/LinearBlockProcessNumbered"/>
    <dgm:cxn modelId="{B7247E9E-C807-4A51-B212-0827EB06A478}" type="presParOf" srcId="{239CD34A-4CE7-4DC3-9F30-47A0B52B6EA2}" destId="{3ADD5777-5383-4CFB-8238-232FEAB6EAFF}" srcOrd="4" destOrd="0" presId="urn:microsoft.com/office/officeart/2016/7/layout/LinearBlockProcessNumbered"/>
    <dgm:cxn modelId="{D0545128-74F2-48AD-B75B-BD5BBF2A90D5}" type="presParOf" srcId="{3ADD5777-5383-4CFB-8238-232FEAB6EAFF}" destId="{39CFE256-054F-4AA2-A9F7-6656F34A14CD}" srcOrd="0" destOrd="0" presId="urn:microsoft.com/office/officeart/2016/7/layout/LinearBlockProcessNumbered"/>
    <dgm:cxn modelId="{8479CBB6-CF03-45C0-B58B-5F58DCD0B7E7}" type="presParOf" srcId="{3ADD5777-5383-4CFB-8238-232FEAB6EAFF}" destId="{FE818C7A-092D-46B5-BCD8-33163B6806CC}" srcOrd="1" destOrd="0" presId="urn:microsoft.com/office/officeart/2016/7/layout/LinearBlockProcessNumbered"/>
    <dgm:cxn modelId="{67A64388-D267-4A55-A1E2-FBCFD120818C}" type="presParOf" srcId="{3ADD5777-5383-4CFB-8238-232FEAB6EAFF}" destId="{2BA44C0C-1AD9-4E10-BE3D-AB9BB376208D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5B1635A-3715-4C98-BED1-4C4B697305DF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44A5F70-3686-4DC7-BED0-71800A6E319E}">
      <dgm:prSet/>
      <dgm:spPr/>
      <dgm:t>
        <a:bodyPr/>
        <a:lstStyle/>
        <a:p>
          <a:r>
            <a:rPr lang="es-ES" b="1" dirty="0"/>
            <a:t>5. Facilitar espacios para la estimulación intelectual sin saturarlos</a:t>
          </a:r>
          <a:endParaRPr lang="en-US" dirty="0"/>
        </a:p>
      </dgm:t>
    </dgm:pt>
    <dgm:pt modelId="{8E817CE0-2142-42D9-B5BD-85E8162BCD47}" type="parTrans" cxnId="{77EE3A1F-F613-4ACC-8CB8-C572C59D0459}">
      <dgm:prSet/>
      <dgm:spPr/>
      <dgm:t>
        <a:bodyPr/>
        <a:lstStyle/>
        <a:p>
          <a:endParaRPr lang="en-US"/>
        </a:p>
      </dgm:t>
    </dgm:pt>
    <dgm:pt modelId="{63B3F842-502B-47C6-A699-831165C3FD2F}" type="sibTrans" cxnId="{77EE3A1F-F613-4ACC-8CB8-C572C59D0459}">
      <dgm:prSet/>
      <dgm:spPr/>
      <dgm:t>
        <a:bodyPr/>
        <a:lstStyle/>
        <a:p>
          <a:endParaRPr lang="en-US"/>
        </a:p>
      </dgm:t>
    </dgm:pt>
    <dgm:pt modelId="{575D5E7A-780E-441D-8B3D-3E7CB752D556}">
      <dgm:prSet/>
      <dgm:spPr/>
      <dgm:t>
        <a:bodyPr/>
        <a:lstStyle/>
        <a:p>
          <a:r>
            <a:rPr lang="es-ES"/>
            <a:t>Permitirles </a:t>
          </a:r>
          <a:r>
            <a:rPr lang="es-ES" b="1"/>
            <a:t>explorar sus intereses sin presión</a:t>
          </a:r>
          <a:r>
            <a:rPr lang="es-ES"/>
            <a:t> (lectura, experimentos, juegos de lógica, arte, etc.).</a:t>
          </a:r>
          <a:endParaRPr lang="en-US"/>
        </a:p>
      </dgm:t>
    </dgm:pt>
    <dgm:pt modelId="{A152669F-497B-42E0-B036-256C0A74C198}" type="parTrans" cxnId="{E7F43A46-3BB0-46DD-B491-7E9B72A7A407}">
      <dgm:prSet/>
      <dgm:spPr/>
      <dgm:t>
        <a:bodyPr/>
        <a:lstStyle/>
        <a:p>
          <a:endParaRPr lang="en-US"/>
        </a:p>
      </dgm:t>
    </dgm:pt>
    <dgm:pt modelId="{06A0033A-66BC-4185-A181-41A6E520151E}" type="sibTrans" cxnId="{E7F43A46-3BB0-46DD-B491-7E9B72A7A407}">
      <dgm:prSet/>
      <dgm:spPr/>
      <dgm:t>
        <a:bodyPr/>
        <a:lstStyle/>
        <a:p>
          <a:endParaRPr lang="en-US"/>
        </a:p>
      </dgm:t>
    </dgm:pt>
    <dgm:pt modelId="{5083CC09-90DF-44E3-A966-5E7BE1531CC0}">
      <dgm:prSet/>
      <dgm:spPr/>
      <dgm:t>
        <a:bodyPr/>
        <a:lstStyle/>
        <a:p>
          <a:r>
            <a:rPr lang="es-ES"/>
            <a:t>Ofrecer desafíos intelectuales adecuados sin caer en la sobreexigencia.</a:t>
          </a:r>
          <a:endParaRPr lang="en-US"/>
        </a:p>
      </dgm:t>
    </dgm:pt>
    <dgm:pt modelId="{ED72A4D5-A56E-49A7-AE1B-1CB992186B2C}" type="parTrans" cxnId="{5D614B3F-7DCB-4590-9755-2BDB17C177DE}">
      <dgm:prSet/>
      <dgm:spPr/>
      <dgm:t>
        <a:bodyPr/>
        <a:lstStyle/>
        <a:p>
          <a:endParaRPr lang="en-US"/>
        </a:p>
      </dgm:t>
    </dgm:pt>
    <dgm:pt modelId="{04AC9E72-2270-4297-B944-0DED2A49F121}" type="sibTrans" cxnId="{5D614B3F-7DCB-4590-9755-2BDB17C177DE}">
      <dgm:prSet/>
      <dgm:spPr/>
      <dgm:t>
        <a:bodyPr/>
        <a:lstStyle/>
        <a:p>
          <a:endParaRPr lang="en-US"/>
        </a:p>
      </dgm:t>
    </dgm:pt>
    <dgm:pt modelId="{EEBCDA22-FFE5-41AB-99B3-DFBEC675D53B}">
      <dgm:prSet/>
      <dgm:spPr/>
      <dgm:t>
        <a:bodyPr/>
        <a:lstStyle/>
        <a:p>
          <a:r>
            <a:rPr lang="es-ES"/>
            <a:t>Proporcionar un equilibrio entre </a:t>
          </a:r>
          <a:r>
            <a:rPr lang="es-ES" b="1"/>
            <a:t>estimulación y descanso</a:t>
          </a:r>
          <a:r>
            <a:rPr lang="es-ES"/>
            <a:t>, ya que pueden agotarse mentalmente con facilidad.</a:t>
          </a:r>
          <a:endParaRPr lang="en-US"/>
        </a:p>
      </dgm:t>
    </dgm:pt>
    <dgm:pt modelId="{426B9D99-87A0-4225-AE32-5F3C61743F82}" type="parTrans" cxnId="{0098D3FE-A518-4E73-A254-7E73A1BA0B94}">
      <dgm:prSet/>
      <dgm:spPr/>
      <dgm:t>
        <a:bodyPr/>
        <a:lstStyle/>
        <a:p>
          <a:endParaRPr lang="en-US"/>
        </a:p>
      </dgm:t>
    </dgm:pt>
    <dgm:pt modelId="{A4CBC3E2-341B-41C4-9179-1FB3D98902EA}" type="sibTrans" cxnId="{0098D3FE-A518-4E73-A254-7E73A1BA0B94}">
      <dgm:prSet/>
      <dgm:spPr/>
      <dgm:t>
        <a:bodyPr/>
        <a:lstStyle/>
        <a:p>
          <a:endParaRPr lang="en-US"/>
        </a:p>
      </dgm:t>
    </dgm:pt>
    <dgm:pt modelId="{A072FE5D-D7DF-4F41-98A1-7B41C05DC5B7}">
      <dgm:prSet/>
      <dgm:spPr/>
      <dgm:t>
        <a:bodyPr/>
        <a:lstStyle/>
        <a:p>
          <a:r>
            <a:rPr lang="es-ES"/>
            <a:t>Recordar que </a:t>
          </a:r>
          <a:r>
            <a:rPr lang="es-ES" b="1"/>
            <a:t>el aburrimiento también es necesario</a:t>
          </a:r>
          <a:r>
            <a:rPr lang="es-ES"/>
            <a:t> para fomentar la creatividad y el pensamiento divergente.</a:t>
          </a:r>
          <a:endParaRPr lang="en-US"/>
        </a:p>
      </dgm:t>
    </dgm:pt>
    <dgm:pt modelId="{A2EA4127-5EF2-4517-B182-674B1302D509}" type="parTrans" cxnId="{3E95D90C-ECF3-46B5-946F-132CCFF71A77}">
      <dgm:prSet/>
      <dgm:spPr/>
      <dgm:t>
        <a:bodyPr/>
        <a:lstStyle/>
        <a:p>
          <a:endParaRPr lang="en-US"/>
        </a:p>
      </dgm:t>
    </dgm:pt>
    <dgm:pt modelId="{B44F5BAE-58ED-4CB6-8941-AAAA7ED0063B}" type="sibTrans" cxnId="{3E95D90C-ECF3-46B5-946F-132CCFF71A77}">
      <dgm:prSet/>
      <dgm:spPr/>
      <dgm:t>
        <a:bodyPr/>
        <a:lstStyle/>
        <a:p>
          <a:endParaRPr lang="en-US"/>
        </a:p>
      </dgm:t>
    </dgm:pt>
    <dgm:pt modelId="{3B8E5DFD-DF1A-4949-B90A-F1C764314C2D}">
      <dgm:prSet/>
      <dgm:spPr/>
      <dgm:t>
        <a:bodyPr/>
        <a:lstStyle/>
        <a:p>
          <a:r>
            <a:rPr lang="es-ES" b="1" dirty="0"/>
            <a:t> 6. Ayudarles a desarrollar habilidades sociales</a:t>
          </a:r>
          <a:endParaRPr lang="en-US" dirty="0"/>
        </a:p>
      </dgm:t>
    </dgm:pt>
    <dgm:pt modelId="{36B046EA-188C-4D71-AA53-066A387458D4}" type="parTrans" cxnId="{E0844D8A-D4DB-4D1E-B42A-42E457A6D15F}">
      <dgm:prSet/>
      <dgm:spPr/>
      <dgm:t>
        <a:bodyPr/>
        <a:lstStyle/>
        <a:p>
          <a:endParaRPr lang="en-US"/>
        </a:p>
      </dgm:t>
    </dgm:pt>
    <dgm:pt modelId="{7DEF0A90-6CD7-4415-99D8-1400338CCF57}" type="sibTrans" cxnId="{E0844D8A-D4DB-4D1E-B42A-42E457A6D15F}">
      <dgm:prSet/>
      <dgm:spPr/>
      <dgm:t>
        <a:bodyPr/>
        <a:lstStyle/>
        <a:p>
          <a:endParaRPr lang="en-US"/>
        </a:p>
      </dgm:t>
    </dgm:pt>
    <dgm:pt modelId="{9917E3D1-CF42-4D7B-A148-CA75CCBB63E6}">
      <dgm:prSet/>
      <dgm:spPr/>
      <dgm:t>
        <a:bodyPr/>
        <a:lstStyle/>
        <a:p>
          <a:r>
            <a:rPr lang="es-ES"/>
            <a:t>Practicar </a:t>
          </a:r>
          <a:r>
            <a:rPr lang="es-ES" b="1"/>
            <a:t>situaciones sociales</a:t>
          </a:r>
          <a:r>
            <a:rPr lang="es-ES"/>
            <a:t> para mejorar su comunicación y lectura de contextos.</a:t>
          </a:r>
          <a:endParaRPr lang="en-US"/>
        </a:p>
      </dgm:t>
    </dgm:pt>
    <dgm:pt modelId="{7FD15275-4074-4263-9857-63235A7DEB26}" type="parTrans" cxnId="{9ED5F26F-67EE-4D7D-9EF4-4A7D412E010C}">
      <dgm:prSet/>
      <dgm:spPr/>
      <dgm:t>
        <a:bodyPr/>
        <a:lstStyle/>
        <a:p>
          <a:endParaRPr lang="en-US"/>
        </a:p>
      </dgm:t>
    </dgm:pt>
    <dgm:pt modelId="{1995520C-F51C-4439-9AF3-A5309455F779}" type="sibTrans" cxnId="{9ED5F26F-67EE-4D7D-9EF4-4A7D412E010C}">
      <dgm:prSet/>
      <dgm:spPr/>
      <dgm:t>
        <a:bodyPr/>
        <a:lstStyle/>
        <a:p>
          <a:endParaRPr lang="en-US"/>
        </a:p>
      </dgm:t>
    </dgm:pt>
    <dgm:pt modelId="{087982AC-3086-4378-A3C8-1191139F00C7}">
      <dgm:prSet/>
      <dgm:spPr/>
      <dgm:t>
        <a:bodyPr/>
        <a:lstStyle/>
        <a:p>
          <a:r>
            <a:rPr lang="es-ES"/>
            <a:t>Fomentar actividades donde puedan conocer personas con intereses afines (clubes, talleres, grupos de debate).</a:t>
          </a:r>
          <a:endParaRPr lang="en-US"/>
        </a:p>
      </dgm:t>
    </dgm:pt>
    <dgm:pt modelId="{3EAB0B40-68AE-4DD5-91CD-32FC10CB23CE}" type="parTrans" cxnId="{E471742F-2F92-4127-B6C8-BA5ADF3819CB}">
      <dgm:prSet/>
      <dgm:spPr/>
      <dgm:t>
        <a:bodyPr/>
        <a:lstStyle/>
        <a:p>
          <a:endParaRPr lang="en-US"/>
        </a:p>
      </dgm:t>
    </dgm:pt>
    <dgm:pt modelId="{ACEE0373-4860-4CE0-BB7B-80C4F4EF1E1E}" type="sibTrans" cxnId="{E471742F-2F92-4127-B6C8-BA5ADF3819CB}">
      <dgm:prSet/>
      <dgm:spPr/>
      <dgm:t>
        <a:bodyPr/>
        <a:lstStyle/>
        <a:p>
          <a:endParaRPr lang="en-US"/>
        </a:p>
      </dgm:t>
    </dgm:pt>
    <dgm:pt modelId="{A2AEF78F-D4F0-4A74-96D4-5EEE1D0BE5DB}">
      <dgm:prSet/>
      <dgm:spPr/>
      <dgm:t>
        <a:bodyPr/>
        <a:lstStyle/>
        <a:p>
          <a:r>
            <a:rPr lang="es-ES"/>
            <a:t>Acompañarles en la gestión de conflictos y enseñarles estrategias para relacionarse de manera efectiva.</a:t>
          </a:r>
          <a:endParaRPr lang="en-US"/>
        </a:p>
      </dgm:t>
    </dgm:pt>
    <dgm:pt modelId="{A770E69A-7861-493E-9D2B-B24CD6E9F23B}" type="parTrans" cxnId="{989B6566-46C9-4EF1-AD69-77D04B0199ED}">
      <dgm:prSet/>
      <dgm:spPr/>
      <dgm:t>
        <a:bodyPr/>
        <a:lstStyle/>
        <a:p>
          <a:endParaRPr lang="en-US"/>
        </a:p>
      </dgm:t>
    </dgm:pt>
    <dgm:pt modelId="{88E8225C-3CB2-43B4-8BE5-38DD7017D6C0}" type="sibTrans" cxnId="{989B6566-46C9-4EF1-AD69-77D04B0199ED}">
      <dgm:prSet/>
      <dgm:spPr/>
      <dgm:t>
        <a:bodyPr/>
        <a:lstStyle/>
        <a:p>
          <a:endParaRPr lang="en-US"/>
        </a:p>
      </dgm:t>
    </dgm:pt>
    <dgm:pt modelId="{4087CF61-61E8-43B3-B43E-A32341A48F25}">
      <dgm:prSet/>
      <dgm:spPr/>
      <dgm:t>
        <a:bodyPr/>
        <a:lstStyle/>
        <a:p>
          <a:r>
            <a:rPr lang="es-ES"/>
            <a:t>Crear un ambiente familiar donde </a:t>
          </a:r>
          <a:r>
            <a:rPr lang="es-ES" b="1"/>
            <a:t>se sientan seguros y comprendidos</a:t>
          </a:r>
          <a:r>
            <a:rPr lang="es-ES"/>
            <a:t>, sin juicios ni críticas excesivas.</a:t>
          </a:r>
          <a:endParaRPr lang="en-US"/>
        </a:p>
      </dgm:t>
    </dgm:pt>
    <dgm:pt modelId="{62A72FEF-E394-4292-8AAA-F494A7EA319A}" type="parTrans" cxnId="{B20956AF-1804-41D6-9B9D-537EECD6B12E}">
      <dgm:prSet/>
      <dgm:spPr/>
      <dgm:t>
        <a:bodyPr/>
        <a:lstStyle/>
        <a:p>
          <a:endParaRPr lang="en-US"/>
        </a:p>
      </dgm:t>
    </dgm:pt>
    <dgm:pt modelId="{CE526E11-8E06-4E8C-B015-3BC26E7E8D33}" type="sibTrans" cxnId="{B20956AF-1804-41D6-9B9D-537EECD6B12E}">
      <dgm:prSet/>
      <dgm:spPr/>
      <dgm:t>
        <a:bodyPr/>
        <a:lstStyle/>
        <a:p>
          <a:endParaRPr lang="en-US"/>
        </a:p>
      </dgm:t>
    </dgm:pt>
    <dgm:pt modelId="{29EE4F3B-A76C-4240-B8E1-410C1CFD5CD5}">
      <dgm:prSet/>
      <dgm:spPr/>
      <dgm:t>
        <a:bodyPr/>
        <a:lstStyle/>
        <a:p>
          <a:r>
            <a:rPr lang="es-ES" b="1" dirty="0"/>
            <a:t>7. Trabajar en equipo con la escuela y especialistas</a:t>
          </a:r>
          <a:endParaRPr lang="en-US" dirty="0"/>
        </a:p>
      </dgm:t>
    </dgm:pt>
    <dgm:pt modelId="{4A5BE598-9151-44BA-997D-B90FC5AD551B}" type="parTrans" cxnId="{63181964-B4D2-42E7-BB1C-9803A952337D}">
      <dgm:prSet/>
      <dgm:spPr/>
      <dgm:t>
        <a:bodyPr/>
        <a:lstStyle/>
        <a:p>
          <a:endParaRPr lang="en-US"/>
        </a:p>
      </dgm:t>
    </dgm:pt>
    <dgm:pt modelId="{1A6731D2-ABFC-41ED-8DA0-5183DA7A269E}" type="sibTrans" cxnId="{63181964-B4D2-42E7-BB1C-9803A952337D}">
      <dgm:prSet/>
      <dgm:spPr/>
      <dgm:t>
        <a:bodyPr/>
        <a:lstStyle/>
        <a:p>
          <a:endParaRPr lang="en-US"/>
        </a:p>
      </dgm:t>
    </dgm:pt>
    <dgm:pt modelId="{68814D51-6B14-424D-9D64-C82F5B89D425}">
      <dgm:prSet/>
      <dgm:spPr/>
      <dgm:t>
        <a:bodyPr/>
        <a:lstStyle/>
        <a:p>
          <a:r>
            <a:rPr lang="es-ES"/>
            <a:t>Mantener una comunicación abierta con los docentes para coordinar estrategias de apoyo.</a:t>
          </a:r>
          <a:endParaRPr lang="en-US"/>
        </a:p>
      </dgm:t>
    </dgm:pt>
    <dgm:pt modelId="{C8F02B00-018D-4A38-82A3-EB3D95A958EB}" type="parTrans" cxnId="{D3B5F0CE-93CC-4B39-AD83-FB892019316F}">
      <dgm:prSet/>
      <dgm:spPr/>
      <dgm:t>
        <a:bodyPr/>
        <a:lstStyle/>
        <a:p>
          <a:endParaRPr lang="en-US"/>
        </a:p>
      </dgm:t>
    </dgm:pt>
    <dgm:pt modelId="{0D825041-0535-40F9-AB90-B11D124D139B}" type="sibTrans" cxnId="{D3B5F0CE-93CC-4B39-AD83-FB892019316F}">
      <dgm:prSet/>
      <dgm:spPr/>
      <dgm:t>
        <a:bodyPr/>
        <a:lstStyle/>
        <a:p>
          <a:endParaRPr lang="en-US"/>
        </a:p>
      </dgm:t>
    </dgm:pt>
    <dgm:pt modelId="{3DF39451-638A-4B69-BEBE-58DFF3D3B5BA}">
      <dgm:prSet/>
      <dgm:spPr/>
      <dgm:t>
        <a:bodyPr/>
        <a:lstStyle/>
        <a:p>
          <a:r>
            <a:rPr lang="es-ES"/>
            <a:t>Buscar orientación de especialistas (psicólogos, terapeutas, pedagogos) si es necesario.</a:t>
          </a:r>
          <a:endParaRPr lang="en-US"/>
        </a:p>
      </dgm:t>
    </dgm:pt>
    <dgm:pt modelId="{40ADF995-C22A-40BD-816C-06F449DF3D88}" type="parTrans" cxnId="{69C576E8-9D12-4EAB-8D57-1F734FE00882}">
      <dgm:prSet/>
      <dgm:spPr/>
      <dgm:t>
        <a:bodyPr/>
        <a:lstStyle/>
        <a:p>
          <a:endParaRPr lang="en-US"/>
        </a:p>
      </dgm:t>
    </dgm:pt>
    <dgm:pt modelId="{812F645F-4BE6-463F-BCE2-4943DED77BF8}" type="sibTrans" cxnId="{69C576E8-9D12-4EAB-8D57-1F734FE00882}">
      <dgm:prSet/>
      <dgm:spPr/>
      <dgm:t>
        <a:bodyPr/>
        <a:lstStyle/>
        <a:p>
          <a:endParaRPr lang="en-US"/>
        </a:p>
      </dgm:t>
    </dgm:pt>
    <dgm:pt modelId="{CBC423D9-A736-4202-8D7A-0FBA6BCF4EEA}">
      <dgm:prSet/>
      <dgm:spPr/>
      <dgm:t>
        <a:bodyPr/>
        <a:lstStyle/>
        <a:p>
          <a:r>
            <a:rPr lang="es-ES"/>
            <a:t>Ser flexibles y pacientes en la aplicación de estrategias, ajustándolas según su evolución.</a:t>
          </a:r>
          <a:endParaRPr lang="en-US"/>
        </a:p>
      </dgm:t>
    </dgm:pt>
    <dgm:pt modelId="{2F740F46-E086-434D-8D67-FE5E360D2B89}" type="parTrans" cxnId="{C8CB6E99-2DBE-4407-B9B9-631DB477812D}">
      <dgm:prSet/>
      <dgm:spPr/>
      <dgm:t>
        <a:bodyPr/>
        <a:lstStyle/>
        <a:p>
          <a:endParaRPr lang="en-US"/>
        </a:p>
      </dgm:t>
    </dgm:pt>
    <dgm:pt modelId="{5D962D81-F83B-4980-99A3-A59B7BDBFCE9}" type="sibTrans" cxnId="{C8CB6E99-2DBE-4407-B9B9-631DB477812D}">
      <dgm:prSet/>
      <dgm:spPr/>
      <dgm:t>
        <a:bodyPr/>
        <a:lstStyle/>
        <a:p>
          <a:endParaRPr lang="en-US"/>
        </a:p>
      </dgm:t>
    </dgm:pt>
    <dgm:pt modelId="{669F5C9A-FF6A-4CE4-8A3B-507F69B693FD}" type="pres">
      <dgm:prSet presAssocID="{B5B1635A-3715-4C98-BED1-4C4B697305DF}" presName="diagram" presStyleCnt="0">
        <dgm:presLayoutVars>
          <dgm:dir/>
          <dgm:resizeHandles val="exact"/>
        </dgm:presLayoutVars>
      </dgm:prSet>
      <dgm:spPr/>
    </dgm:pt>
    <dgm:pt modelId="{F48D1700-BD0B-4BE3-A1B7-557AE671032E}" type="pres">
      <dgm:prSet presAssocID="{944A5F70-3686-4DC7-BED0-71800A6E319E}" presName="node" presStyleLbl="node1" presStyleIdx="0" presStyleCnt="14">
        <dgm:presLayoutVars>
          <dgm:bulletEnabled val="1"/>
        </dgm:presLayoutVars>
      </dgm:prSet>
      <dgm:spPr/>
    </dgm:pt>
    <dgm:pt modelId="{5A4BBAAF-83E3-401E-BBE8-A7AF63163151}" type="pres">
      <dgm:prSet presAssocID="{63B3F842-502B-47C6-A699-831165C3FD2F}" presName="sibTrans" presStyleCnt="0"/>
      <dgm:spPr/>
    </dgm:pt>
    <dgm:pt modelId="{B81FD01E-C565-42BE-BB98-C4CA52C7D7D3}" type="pres">
      <dgm:prSet presAssocID="{575D5E7A-780E-441D-8B3D-3E7CB752D556}" presName="node" presStyleLbl="node1" presStyleIdx="1" presStyleCnt="14">
        <dgm:presLayoutVars>
          <dgm:bulletEnabled val="1"/>
        </dgm:presLayoutVars>
      </dgm:prSet>
      <dgm:spPr/>
    </dgm:pt>
    <dgm:pt modelId="{55A2C8C1-01FD-4617-B534-2EB37FD4CE9D}" type="pres">
      <dgm:prSet presAssocID="{06A0033A-66BC-4185-A181-41A6E520151E}" presName="sibTrans" presStyleCnt="0"/>
      <dgm:spPr/>
    </dgm:pt>
    <dgm:pt modelId="{E88A5513-43A4-454D-BED8-7FEAA555A3B8}" type="pres">
      <dgm:prSet presAssocID="{5083CC09-90DF-44E3-A966-5E7BE1531CC0}" presName="node" presStyleLbl="node1" presStyleIdx="2" presStyleCnt="14">
        <dgm:presLayoutVars>
          <dgm:bulletEnabled val="1"/>
        </dgm:presLayoutVars>
      </dgm:prSet>
      <dgm:spPr/>
    </dgm:pt>
    <dgm:pt modelId="{77F97190-F666-4891-A506-E45787C31FFC}" type="pres">
      <dgm:prSet presAssocID="{04AC9E72-2270-4297-B944-0DED2A49F121}" presName="sibTrans" presStyleCnt="0"/>
      <dgm:spPr/>
    </dgm:pt>
    <dgm:pt modelId="{D912677F-6A53-4FC1-A096-881071E1EBFE}" type="pres">
      <dgm:prSet presAssocID="{EEBCDA22-FFE5-41AB-99B3-DFBEC675D53B}" presName="node" presStyleLbl="node1" presStyleIdx="3" presStyleCnt="14">
        <dgm:presLayoutVars>
          <dgm:bulletEnabled val="1"/>
        </dgm:presLayoutVars>
      </dgm:prSet>
      <dgm:spPr/>
    </dgm:pt>
    <dgm:pt modelId="{774E26C3-4711-4B7D-8226-97DC986F60D7}" type="pres">
      <dgm:prSet presAssocID="{A4CBC3E2-341B-41C4-9179-1FB3D98902EA}" presName="sibTrans" presStyleCnt="0"/>
      <dgm:spPr/>
    </dgm:pt>
    <dgm:pt modelId="{62BF95F1-A465-4FC8-915A-C78C1B4CEE02}" type="pres">
      <dgm:prSet presAssocID="{A072FE5D-D7DF-4F41-98A1-7B41C05DC5B7}" presName="node" presStyleLbl="node1" presStyleIdx="4" presStyleCnt="14">
        <dgm:presLayoutVars>
          <dgm:bulletEnabled val="1"/>
        </dgm:presLayoutVars>
      </dgm:prSet>
      <dgm:spPr/>
    </dgm:pt>
    <dgm:pt modelId="{8487102B-89F6-410F-88AC-A077BCA20B24}" type="pres">
      <dgm:prSet presAssocID="{B44F5BAE-58ED-4CB6-8941-AAAA7ED0063B}" presName="sibTrans" presStyleCnt="0"/>
      <dgm:spPr/>
    </dgm:pt>
    <dgm:pt modelId="{10BB8AB4-5A10-4E4A-A14D-5A66393F3861}" type="pres">
      <dgm:prSet presAssocID="{3B8E5DFD-DF1A-4949-B90A-F1C764314C2D}" presName="node" presStyleLbl="node1" presStyleIdx="5" presStyleCnt="14">
        <dgm:presLayoutVars>
          <dgm:bulletEnabled val="1"/>
        </dgm:presLayoutVars>
      </dgm:prSet>
      <dgm:spPr/>
    </dgm:pt>
    <dgm:pt modelId="{8CF11E4E-7F31-4DE7-88F9-D85B2E3D1BDC}" type="pres">
      <dgm:prSet presAssocID="{7DEF0A90-6CD7-4415-99D8-1400338CCF57}" presName="sibTrans" presStyleCnt="0"/>
      <dgm:spPr/>
    </dgm:pt>
    <dgm:pt modelId="{D0D04286-E96F-42DB-A6EF-1E926D1550E1}" type="pres">
      <dgm:prSet presAssocID="{9917E3D1-CF42-4D7B-A148-CA75CCBB63E6}" presName="node" presStyleLbl="node1" presStyleIdx="6" presStyleCnt="14">
        <dgm:presLayoutVars>
          <dgm:bulletEnabled val="1"/>
        </dgm:presLayoutVars>
      </dgm:prSet>
      <dgm:spPr/>
    </dgm:pt>
    <dgm:pt modelId="{43A52848-8A46-4759-BF6E-670F255D2127}" type="pres">
      <dgm:prSet presAssocID="{1995520C-F51C-4439-9AF3-A5309455F779}" presName="sibTrans" presStyleCnt="0"/>
      <dgm:spPr/>
    </dgm:pt>
    <dgm:pt modelId="{56D391CE-11B4-4076-B2B8-8D7B805D8327}" type="pres">
      <dgm:prSet presAssocID="{087982AC-3086-4378-A3C8-1191139F00C7}" presName="node" presStyleLbl="node1" presStyleIdx="7" presStyleCnt="14">
        <dgm:presLayoutVars>
          <dgm:bulletEnabled val="1"/>
        </dgm:presLayoutVars>
      </dgm:prSet>
      <dgm:spPr/>
    </dgm:pt>
    <dgm:pt modelId="{DA12ADC5-E942-4FBC-8C6A-15290C4721FC}" type="pres">
      <dgm:prSet presAssocID="{ACEE0373-4860-4CE0-BB7B-80C4F4EF1E1E}" presName="sibTrans" presStyleCnt="0"/>
      <dgm:spPr/>
    </dgm:pt>
    <dgm:pt modelId="{F362A6FB-36E1-44CE-91F8-8A0411C65A19}" type="pres">
      <dgm:prSet presAssocID="{A2AEF78F-D4F0-4A74-96D4-5EEE1D0BE5DB}" presName="node" presStyleLbl="node1" presStyleIdx="8" presStyleCnt="14">
        <dgm:presLayoutVars>
          <dgm:bulletEnabled val="1"/>
        </dgm:presLayoutVars>
      </dgm:prSet>
      <dgm:spPr/>
    </dgm:pt>
    <dgm:pt modelId="{FBA47FCC-A14B-4029-B5DA-E4F0C7004E75}" type="pres">
      <dgm:prSet presAssocID="{88E8225C-3CB2-43B4-8BE5-38DD7017D6C0}" presName="sibTrans" presStyleCnt="0"/>
      <dgm:spPr/>
    </dgm:pt>
    <dgm:pt modelId="{5E0F9B1A-1D41-426F-B06E-ADF2D9F52116}" type="pres">
      <dgm:prSet presAssocID="{4087CF61-61E8-43B3-B43E-A32341A48F25}" presName="node" presStyleLbl="node1" presStyleIdx="9" presStyleCnt="14">
        <dgm:presLayoutVars>
          <dgm:bulletEnabled val="1"/>
        </dgm:presLayoutVars>
      </dgm:prSet>
      <dgm:spPr/>
    </dgm:pt>
    <dgm:pt modelId="{2A368D72-1179-47E2-A962-D07319A02C97}" type="pres">
      <dgm:prSet presAssocID="{CE526E11-8E06-4E8C-B015-3BC26E7E8D33}" presName="sibTrans" presStyleCnt="0"/>
      <dgm:spPr/>
    </dgm:pt>
    <dgm:pt modelId="{6298A79B-7FF7-4A56-8E22-88E441030FBD}" type="pres">
      <dgm:prSet presAssocID="{29EE4F3B-A76C-4240-B8E1-410C1CFD5CD5}" presName="node" presStyleLbl="node1" presStyleIdx="10" presStyleCnt="14">
        <dgm:presLayoutVars>
          <dgm:bulletEnabled val="1"/>
        </dgm:presLayoutVars>
      </dgm:prSet>
      <dgm:spPr/>
    </dgm:pt>
    <dgm:pt modelId="{F3481552-4444-46FB-9E47-CA7DF84EEA01}" type="pres">
      <dgm:prSet presAssocID="{1A6731D2-ABFC-41ED-8DA0-5183DA7A269E}" presName="sibTrans" presStyleCnt="0"/>
      <dgm:spPr/>
    </dgm:pt>
    <dgm:pt modelId="{953A2FF2-193B-4048-9EAB-899ABF24CDA4}" type="pres">
      <dgm:prSet presAssocID="{68814D51-6B14-424D-9D64-C82F5B89D425}" presName="node" presStyleLbl="node1" presStyleIdx="11" presStyleCnt="14">
        <dgm:presLayoutVars>
          <dgm:bulletEnabled val="1"/>
        </dgm:presLayoutVars>
      </dgm:prSet>
      <dgm:spPr/>
    </dgm:pt>
    <dgm:pt modelId="{AD2DE33D-09A0-4E7F-AD7A-FB4BF2D29CD3}" type="pres">
      <dgm:prSet presAssocID="{0D825041-0535-40F9-AB90-B11D124D139B}" presName="sibTrans" presStyleCnt="0"/>
      <dgm:spPr/>
    </dgm:pt>
    <dgm:pt modelId="{066E7533-9222-43C2-A391-02941485A81E}" type="pres">
      <dgm:prSet presAssocID="{3DF39451-638A-4B69-BEBE-58DFF3D3B5BA}" presName="node" presStyleLbl="node1" presStyleIdx="12" presStyleCnt="14">
        <dgm:presLayoutVars>
          <dgm:bulletEnabled val="1"/>
        </dgm:presLayoutVars>
      </dgm:prSet>
      <dgm:spPr/>
    </dgm:pt>
    <dgm:pt modelId="{D547A55E-6882-418C-9519-2A5BD05B2B10}" type="pres">
      <dgm:prSet presAssocID="{812F645F-4BE6-463F-BCE2-4943DED77BF8}" presName="sibTrans" presStyleCnt="0"/>
      <dgm:spPr/>
    </dgm:pt>
    <dgm:pt modelId="{F58A9C14-A4D8-4A46-AADC-34B26851BC2A}" type="pres">
      <dgm:prSet presAssocID="{CBC423D9-A736-4202-8D7A-0FBA6BCF4EEA}" presName="node" presStyleLbl="node1" presStyleIdx="13" presStyleCnt="14">
        <dgm:presLayoutVars>
          <dgm:bulletEnabled val="1"/>
        </dgm:presLayoutVars>
      </dgm:prSet>
      <dgm:spPr/>
    </dgm:pt>
  </dgm:ptLst>
  <dgm:cxnLst>
    <dgm:cxn modelId="{E50D5101-973E-47E9-9B34-62C5692F9D77}" type="presOf" srcId="{087982AC-3086-4378-A3C8-1191139F00C7}" destId="{56D391CE-11B4-4076-B2B8-8D7B805D8327}" srcOrd="0" destOrd="0" presId="urn:microsoft.com/office/officeart/2005/8/layout/default"/>
    <dgm:cxn modelId="{0784460A-B11A-4130-9E01-AB490C59392F}" type="presOf" srcId="{5083CC09-90DF-44E3-A966-5E7BE1531CC0}" destId="{E88A5513-43A4-454D-BED8-7FEAA555A3B8}" srcOrd="0" destOrd="0" presId="urn:microsoft.com/office/officeart/2005/8/layout/default"/>
    <dgm:cxn modelId="{3E95D90C-ECF3-46B5-946F-132CCFF71A77}" srcId="{B5B1635A-3715-4C98-BED1-4C4B697305DF}" destId="{A072FE5D-D7DF-4F41-98A1-7B41C05DC5B7}" srcOrd="4" destOrd="0" parTransId="{A2EA4127-5EF2-4517-B182-674B1302D509}" sibTransId="{B44F5BAE-58ED-4CB6-8941-AAAA7ED0063B}"/>
    <dgm:cxn modelId="{741BB00F-A154-422C-8E1C-1D40A99DE712}" type="presOf" srcId="{3B8E5DFD-DF1A-4949-B90A-F1C764314C2D}" destId="{10BB8AB4-5A10-4E4A-A14D-5A66393F3861}" srcOrd="0" destOrd="0" presId="urn:microsoft.com/office/officeart/2005/8/layout/default"/>
    <dgm:cxn modelId="{5FF2F511-C6F2-419E-8259-203F0C5278D3}" type="presOf" srcId="{A072FE5D-D7DF-4F41-98A1-7B41C05DC5B7}" destId="{62BF95F1-A465-4FC8-915A-C78C1B4CEE02}" srcOrd="0" destOrd="0" presId="urn:microsoft.com/office/officeart/2005/8/layout/default"/>
    <dgm:cxn modelId="{A0A03112-AE08-4F1D-AEE3-0CEA495B3DED}" type="presOf" srcId="{EEBCDA22-FFE5-41AB-99B3-DFBEC675D53B}" destId="{D912677F-6A53-4FC1-A096-881071E1EBFE}" srcOrd="0" destOrd="0" presId="urn:microsoft.com/office/officeart/2005/8/layout/default"/>
    <dgm:cxn modelId="{5A54851C-A3BC-4930-BFF7-EF8E14B0A3F3}" type="presOf" srcId="{575D5E7A-780E-441D-8B3D-3E7CB752D556}" destId="{B81FD01E-C565-42BE-BB98-C4CA52C7D7D3}" srcOrd="0" destOrd="0" presId="urn:microsoft.com/office/officeart/2005/8/layout/default"/>
    <dgm:cxn modelId="{77EE3A1F-F613-4ACC-8CB8-C572C59D0459}" srcId="{B5B1635A-3715-4C98-BED1-4C4B697305DF}" destId="{944A5F70-3686-4DC7-BED0-71800A6E319E}" srcOrd="0" destOrd="0" parTransId="{8E817CE0-2142-42D9-B5BD-85E8162BCD47}" sibTransId="{63B3F842-502B-47C6-A699-831165C3FD2F}"/>
    <dgm:cxn modelId="{72E83D1F-9789-4008-8376-CCAE77F8FCCA}" type="presOf" srcId="{9917E3D1-CF42-4D7B-A148-CA75CCBB63E6}" destId="{D0D04286-E96F-42DB-A6EF-1E926D1550E1}" srcOrd="0" destOrd="0" presId="urn:microsoft.com/office/officeart/2005/8/layout/default"/>
    <dgm:cxn modelId="{6A2D7E26-85AB-4847-A95E-0C9226F1EF53}" type="presOf" srcId="{4087CF61-61E8-43B3-B43E-A32341A48F25}" destId="{5E0F9B1A-1D41-426F-B06E-ADF2D9F52116}" srcOrd="0" destOrd="0" presId="urn:microsoft.com/office/officeart/2005/8/layout/default"/>
    <dgm:cxn modelId="{D9328C28-7913-451B-AAD7-FDDEDE457050}" type="presOf" srcId="{CBC423D9-A736-4202-8D7A-0FBA6BCF4EEA}" destId="{F58A9C14-A4D8-4A46-AADC-34B26851BC2A}" srcOrd="0" destOrd="0" presId="urn:microsoft.com/office/officeart/2005/8/layout/default"/>
    <dgm:cxn modelId="{E471742F-2F92-4127-B6C8-BA5ADF3819CB}" srcId="{B5B1635A-3715-4C98-BED1-4C4B697305DF}" destId="{087982AC-3086-4378-A3C8-1191139F00C7}" srcOrd="7" destOrd="0" parTransId="{3EAB0B40-68AE-4DD5-91CD-32FC10CB23CE}" sibTransId="{ACEE0373-4860-4CE0-BB7B-80C4F4EF1E1E}"/>
    <dgm:cxn modelId="{5D614B3F-7DCB-4590-9755-2BDB17C177DE}" srcId="{B5B1635A-3715-4C98-BED1-4C4B697305DF}" destId="{5083CC09-90DF-44E3-A966-5E7BE1531CC0}" srcOrd="2" destOrd="0" parTransId="{ED72A4D5-A56E-49A7-AE1B-1CB992186B2C}" sibTransId="{04AC9E72-2270-4297-B944-0DED2A49F121}"/>
    <dgm:cxn modelId="{63181964-B4D2-42E7-BB1C-9803A952337D}" srcId="{B5B1635A-3715-4C98-BED1-4C4B697305DF}" destId="{29EE4F3B-A76C-4240-B8E1-410C1CFD5CD5}" srcOrd="10" destOrd="0" parTransId="{4A5BE598-9151-44BA-997D-B90FC5AD551B}" sibTransId="{1A6731D2-ABFC-41ED-8DA0-5183DA7A269E}"/>
    <dgm:cxn modelId="{E7F43A46-3BB0-46DD-B491-7E9B72A7A407}" srcId="{B5B1635A-3715-4C98-BED1-4C4B697305DF}" destId="{575D5E7A-780E-441D-8B3D-3E7CB752D556}" srcOrd="1" destOrd="0" parTransId="{A152669F-497B-42E0-B036-256C0A74C198}" sibTransId="{06A0033A-66BC-4185-A181-41A6E520151E}"/>
    <dgm:cxn modelId="{989B6566-46C9-4EF1-AD69-77D04B0199ED}" srcId="{B5B1635A-3715-4C98-BED1-4C4B697305DF}" destId="{A2AEF78F-D4F0-4A74-96D4-5EEE1D0BE5DB}" srcOrd="8" destOrd="0" parTransId="{A770E69A-7861-493E-9D2B-B24CD6E9F23B}" sibTransId="{88E8225C-3CB2-43B4-8BE5-38DD7017D6C0}"/>
    <dgm:cxn modelId="{9ED5F26F-67EE-4D7D-9EF4-4A7D412E010C}" srcId="{B5B1635A-3715-4C98-BED1-4C4B697305DF}" destId="{9917E3D1-CF42-4D7B-A148-CA75CCBB63E6}" srcOrd="6" destOrd="0" parTransId="{7FD15275-4074-4263-9857-63235A7DEB26}" sibTransId="{1995520C-F51C-4439-9AF3-A5309455F779}"/>
    <dgm:cxn modelId="{5B69A785-8D18-4BA9-A552-485807F67EB9}" type="presOf" srcId="{B5B1635A-3715-4C98-BED1-4C4B697305DF}" destId="{669F5C9A-FF6A-4CE4-8A3B-507F69B693FD}" srcOrd="0" destOrd="0" presId="urn:microsoft.com/office/officeart/2005/8/layout/default"/>
    <dgm:cxn modelId="{E0844D8A-D4DB-4D1E-B42A-42E457A6D15F}" srcId="{B5B1635A-3715-4C98-BED1-4C4B697305DF}" destId="{3B8E5DFD-DF1A-4949-B90A-F1C764314C2D}" srcOrd="5" destOrd="0" parTransId="{36B046EA-188C-4D71-AA53-066A387458D4}" sibTransId="{7DEF0A90-6CD7-4415-99D8-1400338CCF57}"/>
    <dgm:cxn modelId="{C8CB6E99-2DBE-4407-B9B9-631DB477812D}" srcId="{B5B1635A-3715-4C98-BED1-4C4B697305DF}" destId="{CBC423D9-A736-4202-8D7A-0FBA6BCF4EEA}" srcOrd="13" destOrd="0" parTransId="{2F740F46-E086-434D-8D67-FE5E360D2B89}" sibTransId="{5D962D81-F83B-4980-99A3-A59B7BDBFCE9}"/>
    <dgm:cxn modelId="{E190759F-7573-486C-8FA1-4069DE271839}" type="presOf" srcId="{29EE4F3B-A76C-4240-B8E1-410C1CFD5CD5}" destId="{6298A79B-7FF7-4A56-8E22-88E441030FBD}" srcOrd="0" destOrd="0" presId="urn:microsoft.com/office/officeart/2005/8/layout/default"/>
    <dgm:cxn modelId="{834E63A5-D395-42BD-B8E4-3424C78CB949}" type="presOf" srcId="{68814D51-6B14-424D-9D64-C82F5B89D425}" destId="{953A2FF2-193B-4048-9EAB-899ABF24CDA4}" srcOrd="0" destOrd="0" presId="urn:microsoft.com/office/officeart/2005/8/layout/default"/>
    <dgm:cxn modelId="{727238AF-59AF-4487-B62C-D844FDFACD6F}" type="presOf" srcId="{A2AEF78F-D4F0-4A74-96D4-5EEE1D0BE5DB}" destId="{F362A6FB-36E1-44CE-91F8-8A0411C65A19}" srcOrd="0" destOrd="0" presId="urn:microsoft.com/office/officeart/2005/8/layout/default"/>
    <dgm:cxn modelId="{B20956AF-1804-41D6-9B9D-537EECD6B12E}" srcId="{B5B1635A-3715-4C98-BED1-4C4B697305DF}" destId="{4087CF61-61E8-43B3-B43E-A32341A48F25}" srcOrd="9" destOrd="0" parTransId="{62A72FEF-E394-4292-8AAA-F494A7EA319A}" sibTransId="{CE526E11-8E06-4E8C-B015-3BC26E7E8D33}"/>
    <dgm:cxn modelId="{D3B5F0CE-93CC-4B39-AD83-FB892019316F}" srcId="{B5B1635A-3715-4C98-BED1-4C4B697305DF}" destId="{68814D51-6B14-424D-9D64-C82F5B89D425}" srcOrd="11" destOrd="0" parTransId="{C8F02B00-018D-4A38-82A3-EB3D95A958EB}" sibTransId="{0D825041-0535-40F9-AB90-B11D124D139B}"/>
    <dgm:cxn modelId="{6566DCD2-FD64-487E-8359-4DC8E2D14ECC}" type="presOf" srcId="{944A5F70-3686-4DC7-BED0-71800A6E319E}" destId="{F48D1700-BD0B-4BE3-A1B7-557AE671032E}" srcOrd="0" destOrd="0" presId="urn:microsoft.com/office/officeart/2005/8/layout/default"/>
    <dgm:cxn modelId="{B496A2E5-3DE6-4FF7-95ED-9240974D87F3}" type="presOf" srcId="{3DF39451-638A-4B69-BEBE-58DFF3D3B5BA}" destId="{066E7533-9222-43C2-A391-02941485A81E}" srcOrd="0" destOrd="0" presId="urn:microsoft.com/office/officeart/2005/8/layout/default"/>
    <dgm:cxn modelId="{69C576E8-9D12-4EAB-8D57-1F734FE00882}" srcId="{B5B1635A-3715-4C98-BED1-4C4B697305DF}" destId="{3DF39451-638A-4B69-BEBE-58DFF3D3B5BA}" srcOrd="12" destOrd="0" parTransId="{40ADF995-C22A-40BD-816C-06F449DF3D88}" sibTransId="{812F645F-4BE6-463F-BCE2-4943DED77BF8}"/>
    <dgm:cxn modelId="{0098D3FE-A518-4E73-A254-7E73A1BA0B94}" srcId="{B5B1635A-3715-4C98-BED1-4C4B697305DF}" destId="{EEBCDA22-FFE5-41AB-99B3-DFBEC675D53B}" srcOrd="3" destOrd="0" parTransId="{426B9D99-87A0-4225-AE32-5F3C61743F82}" sibTransId="{A4CBC3E2-341B-41C4-9179-1FB3D98902EA}"/>
    <dgm:cxn modelId="{700E8C52-1813-4134-972A-59A49717B0BB}" type="presParOf" srcId="{669F5C9A-FF6A-4CE4-8A3B-507F69B693FD}" destId="{F48D1700-BD0B-4BE3-A1B7-557AE671032E}" srcOrd="0" destOrd="0" presId="urn:microsoft.com/office/officeart/2005/8/layout/default"/>
    <dgm:cxn modelId="{AF83C993-0EE9-409E-8933-63A80F26E1B3}" type="presParOf" srcId="{669F5C9A-FF6A-4CE4-8A3B-507F69B693FD}" destId="{5A4BBAAF-83E3-401E-BBE8-A7AF63163151}" srcOrd="1" destOrd="0" presId="urn:microsoft.com/office/officeart/2005/8/layout/default"/>
    <dgm:cxn modelId="{97F28A18-2BB5-42E2-823A-4E3AEC7E0B11}" type="presParOf" srcId="{669F5C9A-FF6A-4CE4-8A3B-507F69B693FD}" destId="{B81FD01E-C565-42BE-BB98-C4CA52C7D7D3}" srcOrd="2" destOrd="0" presId="urn:microsoft.com/office/officeart/2005/8/layout/default"/>
    <dgm:cxn modelId="{AF526FCD-A9DC-4C63-B510-74E4EFE142ED}" type="presParOf" srcId="{669F5C9A-FF6A-4CE4-8A3B-507F69B693FD}" destId="{55A2C8C1-01FD-4617-B534-2EB37FD4CE9D}" srcOrd="3" destOrd="0" presId="urn:microsoft.com/office/officeart/2005/8/layout/default"/>
    <dgm:cxn modelId="{7FEC1D0D-A478-49C2-BB29-60B04B54CBFC}" type="presParOf" srcId="{669F5C9A-FF6A-4CE4-8A3B-507F69B693FD}" destId="{E88A5513-43A4-454D-BED8-7FEAA555A3B8}" srcOrd="4" destOrd="0" presId="urn:microsoft.com/office/officeart/2005/8/layout/default"/>
    <dgm:cxn modelId="{A5C5565C-6E00-4017-9661-24BB5083CB23}" type="presParOf" srcId="{669F5C9A-FF6A-4CE4-8A3B-507F69B693FD}" destId="{77F97190-F666-4891-A506-E45787C31FFC}" srcOrd="5" destOrd="0" presId="urn:microsoft.com/office/officeart/2005/8/layout/default"/>
    <dgm:cxn modelId="{F722ACE6-24AB-4740-B381-28DFDBC014BC}" type="presParOf" srcId="{669F5C9A-FF6A-4CE4-8A3B-507F69B693FD}" destId="{D912677F-6A53-4FC1-A096-881071E1EBFE}" srcOrd="6" destOrd="0" presId="urn:microsoft.com/office/officeart/2005/8/layout/default"/>
    <dgm:cxn modelId="{2FBAC5F1-63E3-4EEE-AE2D-505827634F6B}" type="presParOf" srcId="{669F5C9A-FF6A-4CE4-8A3B-507F69B693FD}" destId="{774E26C3-4711-4B7D-8226-97DC986F60D7}" srcOrd="7" destOrd="0" presId="urn:microsoft.com/office/officeart/2005/8/layout/default"/>
    <dgm:cxn modelId="{6921FD15-8A87-4680-8764-8E85D2EA549F}" type="presParOf" srcId="{669F5C9A-FF6A-4CE4-8A3B-507F69B693FD}" destId="{62BF95F1-A465-4FC8-915A-C78C1B4CEE02}" srcOrd="8" destOrd="0" presId="urn:microsoft.com/office/officeart/2005/8/layout/default"/>
    <dgm:cxn modelId="{1F06E5D6-09E6-4F1E-AAEB-A0F22332EB0E}" type="presParOf" srcId="{669F5C9A-FF6A-4CE4-8A3B-507F69B693FD}" destId="{8487102B-89F6-410F-88AC-A077BCA20B24}" srcOrd="9" destOrd="0" presId="urn:microsoft.com/office/officeart/2005/8/layout/default"/>
    <dgm:cxn modelId="{E9C9AA68-A493-406A-A095-CB8A092F4F99}" type="presParOf" srcId="{669F5C9A-FF6A-4CE4-8A3B-507F69B693FD}" destId="{10BB8AB4-5A10-4E4A-A14D-5A66393F3861}" srcOrd="10" destOrd="0" presId="urn:microsoft.com/office/officeart/2005/8/layout/default"/>
    <dgm:cxn modelId="{564E6510-A339-4547-B61F-63BC926C7197}" type="presParOf" srcId="{669F5C9A-FF6A-4CE4-8A3B-507F69B693FD}" destId="{8CF11E4E-7F31-4DE7-88F9-D85B2E3D1BDC}" srcOrd="11" destOrd="0" presId="urn:microsoft.com/office/officeart/2005/8/layout/default"/>
    <dgm:cxn modelId="{870569D8-9FA3-4ED1-9718-DBE208B4F04F}" type="presParOf" srcId="{669F5C9A-FF6A-4CE4-8A3B-507F69B693FD}" destId="{D0D04286-E96F-42DB-A6EF-1E926D1550E1}" srcOrd="12" destOrd="0" presId="urn:microsoft.com/office/officeart/2005/8/layout/default"/>
    <dgm:cxn modelId="{6A2F89D5-61D2-4570-AAD6-0F345BA65A16}" type="presParOf" srcId="{669F5C9A-FF6A-4CE4-8A3B-507F69B693FD}" destId="{43A52848-8A46-4759-BF6E-670F255D2127}" srcOrd="13" destOrd="0" presId="urn:microsoft.com/office/officeart/2005/8/layout/default"/>
    <dgm:cxn modelId="{BC1B2D97-1E14-4E11-B1AD-0F9DACF4034B}" type="presParOf" srcId="{669F5C9A-FF6A-4CE4-8A3B-507F69B693FD}" destId="{56D391CE-11B4-4076-B2B8-8D7B805D8327}" srcOrd="14" destOrd="0" presId="urn:microsoft.com/office/officeart/2005/8/layout/default"/>
    <dgm:cxn modelId="{DE0F9B4C-8714-43A4-ACA8-DEB6B07896FD}" type="presParOf" srcId="{669F5C9A-FF6A-4CE4-8A3B-507F69B693FD}" destId="{DA12ADC5-E942-4FBC-8C6A-15290C4721FC}" srcOrd="15" destOrd="0" presId="urn:microsoft.com/office/officeart/2005/8/layout/default"/>
    <dgm:cxn modelId="{1E210A96-571A-4C49-90C7-156DE6EC64A4}" type="presParOf" srcId="{669F5C9A-FF6A-4CE4-8A3B-507F69B693FD}" destId="{F362A6FB-36E1-44CE-91F8-8A0411C65A19}" srcOrd="16" destOrd="0" presId="urn:microsoft.com/office/officeart/2005/8/layout/default"/>
    <dgm:cxn modelId="{F09F8085-5C0B-4DB4-9AF5-41DBF2AF2B6F}" type="presParOf" srcId="{669F5C9A-FF6A-4CE4-8A3B-507F69B693FD}" destId="{FBA47FCC-A14B-4029-B5DA-E4F0C7004E75}" srcOrd="17" destOrd="0" presId="urn:microsoft.com/office/officeart/2005/8/layout/default"/>
    <dgm:cxn modelId="{FBB1EC1F-E8D7-4AE6-A317-4ACFE46AFBBE}" type="presParOf" srcId="{669F5C9A-FF6A-4CE4-8A3B-507F69B693FD}" destId="{5E0F9B1A-1D41-426F-B06E-ADF2D9F52116}" srcOrd="18" destOrd="0" presId="urn:microsoft.com/office/officeart/2005/8/layout/default"/>
    <dgm:cxn modelId="{A2F25F6A-B484-4ECE-8030-CDDB1A86260B}" type="presParOf" srcId="{669F5C9A-FF6A-4CE4-8A3B-507F69B693FD}" destId="{2A368D72-1179-47E2-A962-D07319A02C97}" srcOrd="19" destOrd="0" presId="urn:microsoft.com/office/officeart/2005/8/layout/default"/>
    <dgm:cxn modelId="{AD6AA1FB-9F4F-4EEC-9BB5-56986777236E}" type="presParOf" srcId="{669F5C9A-FF6A-4CE4-8A3B-507F69B693FD}" destId="{6298A79B-7FF7-4A56-8E22-88E441030FBD}" srcOrd="20" destOrd="0" presId="urn:microsoft.com/office/officeart/2005/8/layout/default"/>
    <dgm:cxn modelId="{3DE7F640-E909-43BA-872C-BA5467C036D9}" type="presParOf" srcId="{669F5C9A-FF6A-4CE4-8A3B-507F69B693FD}" destId="{F3481552-4444-46FB-9E47-CA7DF84EEA01}" srcOrd="21" destOrd="0" presId="urn:microsoft.com/office/officeart/2005/8/layout/default"/>
    <dgm:cxn modelId="{1E9AA322-1067-41CD-909F-7612DEB5F47E}" type="presParOf" srcId="{669F5C9A-FF6A-4CE4-8A3B-507F69B693FD}" destId="{953A2FF2-193B-4048-9EAB-899ABF24CDA4}" srcOrd="22" destOrd="0" presId="urn:microsoft.com/office/officeart/2005/8/layout/default"/>
    <dgm:cxn modelId="{21BDA578-EB66-49C5-9615-7C9E34429669}" type="presParOf" srcId="{669F5C9A-FF6A-4CE4-8A3B-507F69B693FD}" destId="{AD2DE33D-09A0-4E7F-AD7A-FB4BF2D29CD3}" srcOrd="23" destOrd="0" presId="urn:microsoft.com/office/officeart/2005/8/layout/default"/>
    <dgm:cxn modelId="{05DC92E5-6BB0-4872-9763-A19C63A9EC21}" type="presParOf" srcId="{669F5C9A-FF6A-4CE4-8A3B-507F69B693FD}" destId="{066E7533-9222-43C2-A391-02941485A81E}" srcOrd="24" destOrd="0" presId="urn:microsoft.com/office/officeart/2005/8/layout/default"/>
    <dgm:cxn modelId="{CDCB0D1B-CA67-47EA-B567-FE633BFC52E2}" type="presParOf" srcId="{669F5C9A-FF6A-4CE4-8A3B-507F69B693FD}" destId="{D547A55E-6882-418C-9519-2A5BD05B2B10}" srcOrd="25" destOrd="0" presId="urn:microsoft.com/office/officeart/2005/8/layout/default"/>
    <dgm:cxn modelId="{E5545D66-B791-4E69-8F1C-B806D4E8B52D}" type="presParOf" srcId="{669F5C9A-FF6A-4CE4-8A3B-507F69B693FD}" destId="{F58A9C14-A4D8-4A46-AADC-34B26851BC2A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CE78BEA-151A-48F0-B814-83117F01D091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4F599B8-213A-4989-B3E2-241CC1F4A4FF}">
      <dgm:prSet/>
      <dgm:spPr/>
      <dgm:t>
        <a:bodyPr/>
        <a:lstStyle/>
        <a:p>
          <a:r>
            <a:rPr lang="es-ES" b="1" dirty="0"/>
            <a:t>1. Fomentar la comprensión de las normas sociales</a:t>
          </a:r>
          <a:endParaRPr lang="en-US" dirty="0"/>
        </a:p>
      </dgm:t>
    </dgm:pt>
    <dgm:pt modelId="{FFBED100-FF1B-4AFE-B303-8CA6368CEE38}" type="parTrans" cxnId="{99CDEE85-A270-4D3F-8A6A-35B3419A00F9}">
      <dgm:prSet/>
      <dgm:spPr/>
      <dgm:t>
        <a:bodyPr/>
        <a:lstStyle/>
        <a:p>
          <a:endParaRPr lang="en-US"/>
        </a:p>
      </dgm:t>
    </dgm:pt>
    <dgm:pt modelId="{87E55A4B-4556-413C-A6F6-2CD474EB3969}" type="sibTrans" cxnId="{99CDEE85-A270-4D3F-8A6A-35B3419A00F9}">
      <dgm:prSet/>
      <dgm:spPr/>
      <dgm:t>
        <a:bodyPr/>
        <a:lstStyle/>
        <a:p>
          <a:endParaRPr lang="en-US"/>
        </a:p>
      </dgm:t>
    </dgm:pt>
    <dgm:pt modelId="{27612F53-3BEC-49C3-9AA3-7D37FA1BEC64}">
      <dgm:prSet/>
      <dgm:spPr/>
      <dgm:t>
        <a:bodyPr/>
        <a:lstStyle/>
        <a:p>
          <a:r>
            <a:rPr lang="es-ES"/>
            <a:t>Explicar de manera explícita las </a:t>
          </a:r>
          <a:r>
            <a:rPr lang="es-ES" b="1"/>
            <a:t>reglas implícitas de la interacción social</a:t>
          </a:r>
          <a:r>
            <a:rPr lang="es-ES"/>
            <a:t> (ejemplo: turnos de palabra, lenguaje corporal, tono de voz).</a:t>
          </a:r>
          <a:endParaRPr lang="en-US"/>
        </a:p>
      </dgm:t>
    </dgm:pt>
    <dgm:pt modelId="{F65C43E0-803C-4925-95F3-E92D05F8EC20}" type="parTrans" cxnId="{6842C185-0B6D-4C5F-B096-43773526668D}">
      <dgm:prSet/>
      <dgm:spPr/>
      <dgm:t>
        <a:bodyPr/>
        <a:lstStyle/>
        <a:p>
          <a:endParaRPr lang="en-US"/>
        </a:p>
      </dgm:t>
    </dgm:pt>
    <dgm:pt modelId="{0B39A2FE-4597-4A69-A111-6F2ACF31AA9B}" type="sibTrans" cxnId="{6842C185-0B6D-4C5F-B096-43773526668D}">
      <dgm:prSet/>
      <dgm:spPr/>
      <dgm:t>
        <a:bodyPr/>
        <a:lstStyle/>
        <a:p>
          <a:endParaRPr lang="en-US"/>
        </a:p>
      </dgm:t>
    </dgm:pt>
    <dgm:pt modelId="{7CE052BA-BEAF-4A40-8976-7839FBFA5883}">
      <dgm:prSet/>
      <dgm:spPr/>
      <dgm:t>
        <a:bodyPr/>
        <a:lstStyle/>
        <a:p>
          <a:r>
            <a:rPr lang="es-ES"/>
            <a:t>Utilizar </a:t>
          </a:r>
          <a:r>
            <a:rPr lang="es-ES" b="1"/>
            <a:t>ejemplos concretos</a:t>
          </a:r>
          <a:r>
            <a:rPr lang="es-ES"/>
            <a:t> y juegos de roles para practicar situaciones sociales cotidianas.</a:t>
          </a:r>
          <a:endParaRPr lang="en-US"/>
        </a:p>
      </dgm:t>
    </dgm:pt>
    <dgm:pt modelId="{4582D10C-E00A-47AD-8540-1CF72E195632}" type="parTrans" cxnId="{B8A4A5FA-DC0C-457C-B4CB-4003B86E45DE}">
      <dgm:prSet/>
      <dgm:spPr/>
      <dgm:t>
        <a:bodyPr/>
        <a:lstStyle/>
        <a:p>
          <a:endParaRPr lang="en-US"/>
        </a:p>
      </dgm:t>
    </dgm:pt>
    <dgm:pt modelId="{21C48D36-E426-4DDB-9EA4-05C0A4699A5D}" type="sibTrans" cxnId="{B8A4A5FA-DC0C-457C-B4CB-4003B86E45DE}">
      <dgm:prSet/>
      <dgm:spPr/>
      <dgm:t>
        <a:bodyPr/>
        <a:lstStyle/>
        <a:p>
          <a:endParaRPr lang="en-US"/>
        </a:p>
      </dgm:t>
    </dgm:pt>
    <dgm:pt modelId="{0952AA41-71A8-436A-A6B7-02B4DBBE268A}">
      <dgm:prSet/>
      <dgm:spPr/>
      <dgm:t>
        <a:bodyPr/>
        <a:lstStyle/>
        <a:p>
          <a:r>
            <a:rPr lang="es-ES"/>
            <a:t>Ayudarles a </a:t>
          </a:r>
          <a:r>
            <a:rPr lang="es-ES" b="1"/>
            <a:t>interpretar señales no verbales</a:t>
          </a:r>
          <a:r>
            <a:rPr lang="es-ES"/>
            <a:t>, como expresiones faciales y lenguaje corporal.</a:t>
          </a:r>
          <a:endParaRPr lang="en-US"/>
        </a:p>
      </dgm:t>
    </dgm:pt>
    <dgm:pt modelId="{F713A8B0-6EB7-43CE-8BBC-5E4F354D1BEE}" type="parTrans" cxnId="{17CC1CBE-0796-409F-9AA0-93B1B5ACC99E}">
      <dgm:prSet/>
      <dgm:spPr/>
      <dgm:t>
        <a:bodyPr/>
        <a:lstStyle/>
        <a:p>
          <a:endParaRPr lang="en-US"/>
        </a:p>
      </dgm:t>
    </dgm:pt>
    <dgm:pt modelId="{B4ADEE07-7955-4AF1-BC6D-D617B0D69178}" type="sibTrans" cxnId="{17CC1CBE-0796-409F-9AA0-93B1B5ACC99E}">
      <dgm:prSet/>
      <dgm:spPr/>
      <dgm:t>
        <a:bodyPr/>
        <a:lstStyle/>
        <a:p>
          <a:endParaRPr lang="en-US"/>
        </a:p>
      </dgm:t>
    </dgm:pt>
    <dgm:pt modelId="{C7A31FCC-D21C-41DF-8552-FCE6DF586E97}">
      <dgm:prSet/>
      <dgm:spPr/>
      <dgm:t>
        <a:bodyPr/>
        <a:lstStyle/>
        <a:p>
          <a:r>
            <a:rPr lang="es-ES"/>
            <a:t>Enseñarles </a:t>
          </a:r>
          <a:r>
            <a:rPr lang="es-ES" b="1"/>
            <a:t>estrategias de autocontrol</a:t>
          </a:r>
          <a:r>
            <a:rPr lang="es-ES"/>
            <a:t> para reducir impulsividad en conversaciones.</a:t>
          </a:r>
          <a:endParaRPr lang="en-US"/>
        </a:p>
      </dgm:t>
    </dgm:pt>
    <dgm:pt modelId="{67661C8A-3CDF-4F5D-AEF8-1076AB0F7DAC}" type="parTrans" cxnId="{FB8C63AB-DD2D-4D3F-8C99-26D71607EF2F}">
      <dgm:prSet/>
      <dgm:spPr/>
      <dgm:t>
        <a:bodyPr/>
        <a:lstStyle/>
        <a:p>
          <a:endParaRPr lang="en-US"/>
        </a:p>
      </dgm:t>
    </dgm:pt>
    <dgm:pt modelId="{7A0FBEAF-AC49-49FC-925D-FEE361722050}" type="sibTrans" cxnId="{FB8C63AB-DD2D-4D3F-8C99-26D71607EF2F}">
      <dgm:prSet/>
      <dgm:spPr/>
      <dgm:t>
        <a:bodyPr/>
        <a:lstStyle/>
        <a:p>
          <a:endParaRPr lang="en-US"/>
        </a:p>
      </dgm:t>
    </dgm:pt>
    <dgm:pt modelId="{56EA5DD0-2501-404C-BA34-C0630805E713}">
      <dgm:prSet/>
      <dgm:spPr/>
      <dgm:t>
        <a:bodyPr/>
        <a:lstStyle/>
        <a:p>
          <a:r>
            <a:rPr lang="es-ES" b="1" dirty="0"/>
            <a:t>2. Identificar y conectar con personas afines</a:t>
          </a:r>
          <a:endParaRPr lang="en-US" dirty="0"/>
        </a:p>
      </dgm:t>
    </dgm:pt>
    <dgm:pt modelId="{0F312046-0C75-4804-8793-418F2991B3DD}" type="parTrans" cxnId="{7AA02EC0-2475-47CC-AACB-34E16DC35A03}">
      <dgm:prSet/>
      <dgm:spPr/>
      <dgm:t>
        <a:bodyPr/>
        <a:lstStyle/>
        <a:p>
          <a:endParaRPr lang="en-US"/>
        </a:p>
      </dgm:t>
    </dgm:pt>
    <dgm:pt modelId="{EEA021B2-7034-4BA2-B128-314A818D8987}" type="sibTrans" cxnId="{7AA02EC0-2475-47CC-AACB-34E16DC35A03}">
      <dgm:prSet/>
      <dgm:spPr/>
      <dgm:t>
        <a:bodyPr/>
        <a:lstStyle/>
        <a:p>
          <a:endParaRPr lang="en-US"/>
        </a:p>
      </dgm:t>
    </dgm:pt>
    <dgm:pt modelId="{CF488DD3-CDF6-4F10-9914-90350F1354F8}">
      <dgm:prSet/>
      <dgm:spPr/>
      <dgm:t>
        <a:bodyPr/>
        <a:lstStyle/>
        <a:p>
          <a:r>
            <a:rPr lang="es-ES"/>
            <a:t>Buscar actividades donde puedan conocer a otros con intereses similares (clubes, talleres, grupos de debate, deportes, asociaciones).</a:t>
          </a:r>
          <a:endParaRPr lang="en-US"/>
        </a:p>
      </dgm:t>
    </dgm:pt>
    <dgm:pt modelId="{790AB3EC-836A-4691-B293-C890829B6E99}" type="parTrans" cxnId="{3838403A-64AB-459F-814C-B3FA74558F3C}">
      <dgm:prSet/>
      <dgm:spPr/>
      <dgm:t>
        <a:bodyPr/>
        <a:lstStyle/>
        <a:p>
          <a:endParaRPr lang="en-US"/>
        </a:p>
      </dgm:t>
    </dgm:pt>
    <dgm:pt modelId="{C05E07C9-48B0-4F7B-B947-AD763E29F7F2}" type="sibTrans" cxnId="{3838403A-64AB-459F-814C-B3FA74558F3C}">
      <dgm:prSet/>
      <dgm:spPr/>
      <dgm:t>
        <a:bodyPr/>
        <a:lstStyle/>
        <a:p>
          <a:endParaRPr lang="en-US"/>
        </a:p>
      </dgm:t>
    </dgm:pt>
    <dgm:pt modelId="{BA557CE3-D9D3-4E5E-90AF-EC3E2379B367}">
      <dgm:prSet/>
      <dgm:spPr/>
      <dgm:t>
        <a:bodyPr/>
        <a:lstStyle/>
        <a:p>
          <a:r>
            <a:rPr lang="es-ES"/>
            <a:t>Enseñarles a detectar señales de una amistad sana y a alejarse de relaciones tóxicas.</a:t>
          </a:r>
          <a:endParaRPr lang="en-US"/>
        </a:p>
      </dgm:t>
    </dgm:pt>
    <dgm:pt modelId="{38F94212-F62F-4302-8AE2-D4E0AA6AA086}" type="parTrans" cxnId="{3A3148E6-CCA6-4004-950B-DE46E58BAAB7}">
      <dgm:prSet/>
      <dgm:spPr/>
      <dgm:t>
        <a:bodyPr/>
        <a:lstStyle/>
        <a:p>
          <a:endParaRPr lang="en-US"/>
        </a:p>
      </dgm:t>
    </dgm:pt>
    <dgm:pt modelId="{28C4D74E-3146-41D4-8600-6074C88D564D}" type="sibTrans" cxnId="{3A3148E6-CCA6-4004-950B-DE46E58BAAB7}">
      <dgm:prSet/>
      <dgm:spPr/>
      <dgm:t>
        <a:bodyPr/>
        <a:lstStyle/>
        <a:p>
          <a:endParaRPr lang="en-US"/>
        </a:p>
      </dgm:t>
    </dgm:pt>
    <dgm:pt modelId="{9A317207-4D12-4A0A-9BD9-4874CA1D78EA}">
      <dgm:prSet/>
      <dgm:spPr/>
      <dgm:t>
        <a:bodyPr/>
        <a:lstStyle/>
        <a:p>
          <a:r>
            <a:rPr lang="es-ES"/>
            <a:t>Validar que </a:t>
          </a:r>
          <a:r>
            <a:rPr lang="es-ES" b="1"/>
            <a:t>no todas las personas conectarán con ellos</a:t>
          </a:r>
          <a:r>
            <a:rPr lang="es-ES"/>
            <a:t>, y que es normal tener menos pero mejores amigos.</a:t>
          </a:r>
          <a:endParaRPr lang="en-US"/>
        </a:p>
      </dgm:t>
    </dgm:pt>
    <dgm:pt modelId="{8007F6BD-21D1-4F58-B708-E31AECD60747}" type="parTrans" cxnId="{EBC7B26F-6A44-46A2-8987-B3E1BC8DB8F1}">
      <dgm:prSet/>
      <dgm:spPr/>
      <dgm:t>
        <a:bodyPr/>
        <a:lstStyle/>
        <a:p>
          <a:endParaRPr lang="en-US"/>
        </a:p>
      </dgm:t>
    </dgm:pt>
    <dgm:pt modelId="{AE893600-E0A6-4A1B-89A9-94496E2B7ABD}" type="sibTrans" cxnId="{EBC7B26F-6A44-46A2-8987-B3E1BC8DB8F1}">
      <dgm:prSet/>
      <dgm:spPr/>
      <dgm:t>
        <a:bodyPr/>
        <a:lstStyle/>
        <a:p>
          <a:endParaRPr lang="en-US"/>
        </a:p>
      </dgm:t>
    </dgm:pt>
    <dgm:pt modelId="{08AE3445-CFCC-47AE-AD7B-03EDA9762F7D}">
      <dgm:prSet/>
      <dgm:spPr/>
      <dgm:t>
        <a:bodyPr/>
        <a:lstStyle/>
        <a:p>
          <a:r>
            <a:rPr lang="es-ES"/>
            <a:t>Apoyarles en la creación de redes sociales que no se limiten solo al entorno escolar.</a:t>
          </a:r>
          <a:endParaRPr lang="en-US"/>
        </a:p>
      </dgm:t>
    </dgm:pt>
    <dgm:pt modelId="{68CD3FF8-91AF-4D34-A650-4543CB16F321}" type="parTrans" cxnId="{C209F412-CD0C-4EFC-8769-D29A2B87DFF1}">
      <dgm:prSet/>
      <dgm:spPr/>
      <dgm:t>
        <a:bodyPr/>
        <a:lstStyle/>
        <a:p>
          <a:endParaRPr lang="en-US"/>
        </a:p>
      </dgm:t>
    </dgm:pt>
    <dgm:pt modelId="{8E907B1B-0D54-4A2C-9BDE-869FB6C886AE}" type="sibTrans" cxnId="{C209F412-CD0C-4EFC-8769-D29A2B87DFF1}">
      <dgm:prSet/>
      <dgm:spPr/>
      <dgm:t>
        <a:bodyPr/>
        <a:lstStyle/>
        <a:p>
          <a:endParaRPr lang="en-US"/>
        </a:p>
      </dgm:t>
    </dgm:pt>
    <dgm:pt modelId="{DF273BDC-3EFC-4814-8B31-F4AFEBCD26FD}">
      <dgm:prSet/>
      <dgm:spPr/>
      <dgm:t>
        <a:bodyPr/>
        <a:lstStyle/>
        <a:p>
          <a:r>
            <a:rPr lang="es-ES" b="1" dirty="0"/>
            <a:t>3. Manejo de la frustración y la autoestima en las interacciones</a:t>
          </a:r>
          <a:endParaRPr lang="en-US" dirty="0"/>
        </a:p>
      </dgm:t>
    </dgm:pt>
    <dgm:pt modelId="{00D2EF5B-9C1B-4BBB-9F72-B91BF157E0B3}" type="parTrans" cxnId="{21251116-33DF-4E8F-A4F9-5A70B43474E9}">
      <dgm:prSet/>
      <dgm:spPr/>
      <dgm:t>
        <a:bodyPr/>
        <a:lstStyle/>
        <a:p>
          <a:endParaRPr lang="en-US"/>
        </a:p>
      </dgm:t>
    </dgm:pt>
    <dgm:pt modelId="{730E74B0-5420-4DB1-B71A-66016ED88D38}" type="sibTrans" cxnId="{21251116-33DF-4E8F-A4F9-5A70B43474E9}">
      <dgm:prSet/>
      <dgm:spPr/>
      <dgm:t>
        <a:bodyPr/>
        <a:lstStyle/>
        <a:p>
          <a:endParaRPr lang="en-US"/>
        </a:p>
      </dgm:t>
    </dgm:pt>
    <dgm:pt modelId="{471BE74D-5A2E-4F95-804D-FC4B3EA4107B}">
      <dgm:prSet/>
      <dgm:spPr/>
      <dgm:t>
        <a:bodyPr/>
        <a:lstStyle/>
        <a:p>
          <a:r>
            <a:rPr lang="es-ES"/>
            <a:t>Ayudarles a entender que </a:t>
          </a:r>
          <a:r>
            <a:rPr lang="es-ES" b="1"/>
            <a:t>el rechazo o los malentendidos no definen su valor personal</a:t>
          </a:r>
          <a:r>
            <a:rPr lang="es-ES"/>
            <a:t>.</a:t>
          </a:r>
          <a:endParaRPr lang="en-US"/>
        </a:p>
      </dgm:t>
    </dgm:pt>
    <dgm:pt modelId="{23AF767E-AAB7-45FF-B2A4-8734178B58BA}" type="parTrans" cxnId="{0463BF0B-DA96-43FD-AE1E-B2412DD845C6}">
      <dgm:prSet/>
      <dgm:spPr/>
      <dgm:t>
        <a:bodyPr/>
        <a:lstStyle/>
        <a:p>
          <a:endParaRPr lang="en-US"/>
        </a:p>
      </dgm:t>
    </dgm:pt>
    <dgm:pt modelId="{388F9003-EEFC-4BBA-8E25-2D275249AD72}" type="sibTrans" cxnId="{0463BF0B-DA96-43FD-AE1E-B2412DD845C6}">
      <dgm:prSet/>
      <dgm:spPr/>
      <dgm:t>
        <a:bodyPr/>
        <a:lstStyle/>
        <a:p>
          <a:endParaRPr lang="en-US"/>
        </a:p>
      </dgm:t>
    </dgm:pt>
    <dgm:pt modelId="{012743B2-7907-4537-B7EE-3D5FE18C3059}">
      <dgm:prSet/>
      <dgm:spPr/>
      <dgm:t>
        <a:bodyPr/>
        <a:lstStyle/>
        <a:p>
          <a:r>
            <a:rPr lang="es-ES"/>
            <a:t>Enseñarles estrategias para </a:t>
          </a:r>
          <a:r>
            <a:rPr lang="es-ES" b="1"/>
            <a:t>responder ante la crítica o el rechazo</a:t>
          </a:r>
          <a:r>
            <a:rPr lang="es-ES"/>
            <a:t> sin que afecte su autoestima.</a:t>
          </a:r>
          <a:endParaRPr lang="en-US"/>
        </a:p>
      </dgm:t>
    </dgm:pt>
    <dgm:pt modelId="{36B3D6BA-CC21-48DA-9B82-439CFEFE6DC2}" type="parTrans" cxnId="{A2B7FBBA-23B0-4712-9F1B-48239D763701}">
      <dgm:prSet/>
      <dgm:spPr/>
      <dgm:t>
        <a:bodyPr/>
        <a:lstStyle/>
        <a:p>
          <a:endParaRPr lang="en-US"/>
        </a:p>
      </dgm:t>
    </dgm:pt>
    <dgm:pt modelId="{C23BFBC4-F1FE-48F0-BEF2-3714F6ED18BA}" type="sibTrans" cxnId="{A2B7FBBA-23B0-4712-9F1B-48239D763701}">
      <dgm:prSet/>
      <dgm:spPr/>
      <dgm:t>
        <a:bodyPr/>
        <a:lstStyle/>
        <a:p>
          <a:endParaRPr lang="en-US"/>
        </a:p>
      </dgm:t>
    </dgm:pt>
    <dgm:pt modelId="{32A40C08-0393-4D68-B313-FE1B2B5FDE2E}">
      <dgm:prSet/>
      <dgm:spPr/>
      <dgm:t>
        <a:bodyPr/>
        <a:lstStyle/>
        <a:p>
          <a:r>
            <a:rPr lang="es-ES"/>
            <a:t>Trabajar en la </a:t>
          </a:r>
          <a:r>
            <a:rPr lang="es-ES" b="1"/>
            <a:t>tolerancia a la frustración</a:t>
          </a:r>
          <a:r>
            <a:rPr lang="es-ES"/>
            <a:t> cuando sientan que los demás no les comprenden.</a:t>
          </a:r>
          <a:endParaRPr lang="en-US"/>
        </a:p>
      </dgm:t>
    </dgm:pt>
    <dgm:pt modelId="{A91738CE-6DD3-4DBF-A1F6-AE149FC6F296}" type="parTrans" cxnId="{0181C16E-7B65-4288-9067-FCD4E268D4EB}">
      <dgm:prSet/>
      <dgm:spPr/>
      <dgm:t>
        <a:bodyPr/>
        <a:lstStyle/>
        <a:p>
          <a:endParaRPr lang="en-US"/>
        </a:p>
      </dgm:t>
    </dgm:pt>
    <dgm:pt modelId="{BA744E1D-CD6D-41FE-8CB6-E39208966D3B}" type="sibTrans" cxnId="{0181C16E-7B65-4288-9067-FCD4E268D4EB}">
      <dgm:prSet/>
      <dgm:spPr/>
      <dgm:t>
        <a:bodyPr/>
        <a:lstStyle/>
        <a:p>
          <a:endParaRPr lang="en-US"/>
        </a:p>
      </dgm:t>
    </dgm:pt>
    <dgm:pt modelId="{80E61E48-F602-449A-8AC5-BF0A23C61D27}">
      <dgm:prSet/>
      <dgm:spPr/>
      <dgm:t>
        <a:bodyPr/>
        <a:lstStyle/>
        <a:p>
          <a:r>
            <a:rPr lang="es-ES"/>
            <a:t>Potenciar su </a:t>
          </a:r>
          <a:r>
            <a:rPr lang="es-ES" b="1"/>
            <a:t>autoconocimiento</a:t>
          </a:r>
          <a:r>
            <a:rPr lang="es-ES"/>
            <a:t>, para que acepten y valoren su forma de ser sin necesidad de encajar forzadamente.</a:t>
          </a:r>
          <a:endParaRPr lang="en-US"/>
        </a:p>
      </dgm:t>
    </dgm:pt>
    <dgm:pt modelId="{EEE3A424-361D-44A3-8008-6D7E568EFE15}" type="parTrans" cxnId="{E3FC0151-B393-48AF-8DA5-3540F25B494D}">
      <dgm:prSet/>
      <dgm:spPr/>
      <dgm:t>
        <a:bodyPr/>
        <a:lstStyle/>
        <a:p>
          <a:endParaRPr lang="en-US"/>
        </a:p>
      </dgm:t>
    </dgm:pt>
    <dgm:pt modelId="{921984CB-FB9D-4CEB-810F-A35DF328225C}" type="sibTrans" cxnId="{E3FC0151-B393-48AF-8DA5-3540F25B494D}">
      <dgm:prSet/>
      <dgm:spPr/>
      <dgm:t>
        <a:bodyPr/>
        <a:lstStyle/>
        <a:p>
          <a:endParaRPr lang="en-US"/>
        </a:p>
      </dgm:t>
    </dgm:pt>
    <dgm:pt modelId="{5958072C-8CCA-4DB5-9A74-B9E1596D969B}" type="pres">
      <dgm:prSet presAssocID="{CCE78BEA-151A-48F0-B814-83117F01D091}" presName="diagram" presStyleCnt="0">
        <dgm:presLayoutVars>
          <dgm:dir/>
          <dgm:resizeHandles val="exact"/>
        </dgm:presLayoutVars>
      </dgm:prSet>
      <dgm:spPr/>
    </dgm:pt>
    <dgm:pt modelId="{60B2E2CB-8C16-4E24-B98F-77A0A958C3C9}" type="pres">
      <dgm:prSet presAssocID="{04F599B8-213A-4989-B3E2-241CC1F4A4FF}" presName="node" presStyleLbl="node1" presStyleIdx="0" presStyleCnt="15">
        <dgm:presLayoutVars>
          <dgm:bulletEnabled val="1"/>
        </dgm:presLayoutVars>
      </dgm:prSet>
      <dgm:spPr/>
    </dgm:pt>
    <dgm:pt modelId="{DB59FD69-9B16-4EA4-B58C-3FF1B3E1EA27}" type="pres">
      <dgm:prSet presAssocID="{87E55A4B-4556-413C-A6F6-2CD474EB3969}" presName="sibTrans" presStyleCnt="0"/>
      <dgm:spPr/>
    </dgm:pt>
    <dgm:pt modelId="{94D824B8-EFC7-4735-BD02-6B8818578793}" type="pres">
      <dgm:prSet presAssocID="{27612F53-3BEC-49C3-9AA3-7D37FA1BEC64}" presName="node" presStyleLbl="node1" presStyleIdx="1" presStyleCnt="15">
        <dgm:presLayoutVars>
          <dgm:bulletEnabled val="1"/>
        </dgm:presLayoutVars>
      </dgm:prSet>
      <dgm:spPr/>
    </dgm:pt>
    <dgm:pt modelId="{9B0FD93F-6571-4CDC-AE84-88F5BBD425C4}" type="pres">
      <dgm:prSet presAssocID="{0B39A2FE-4597-4A69-A111-6F2ACF31AA9B}" presName="sibTrans" presStyleCnt="0"/>
      <dgm:spPr/>
    </dgm:pt>
    <dgm:pt modelId="{F1429C4F-6E72-46E6-A21F-9AF2B0B7B87D}" type="pres">
      <dgm:prSet presAssocID="{7CE052BA-BEAF-4A40-8976-7839FBFA5883}" presName="node" presStyleLbl="node1" presStyleIdx="2" presStyleCnt="15">
        <dgm:presLayoutVars>
          <dgm:bulletEnabled val="1"/>
        </dgm:presLayoutVars>
      </dgm:prSet>
      <dgm:spPr/>
    </dgm:pt>
    <dgm:pt modelId="{F8337221-B05A-4429-B663-53114021482C}" type="pres">
      <dgm:prSet presAssocID="{21C48D36-E426-4DDB-9EA4-05C0A4699A5D}" presName="sibTrans" presStyleCnt="0"/>
      <dgm:spPr/>
    </dgm:pt>
    <dgm:pt modelId="{7FD231E7-5212-4FBF-B91D-518EC8798ECD}" type="pres">
      <dgm:prSet presAssocID="{0952AA41-71A8-436A-A6B7-02B4DBBE268A}" presName="node" presStyleLbl="node1" presStyleIdx="3" presStyleCnt="15">
        <dgm:presLayoutVars>
          <dgm:bulletEnabled val="1"/>
        </dgm:presLayoutVars>
      </dgm:prSet>
      <dgm:spPr/>
    </dgm:pt>
    <dgm:pt modelId="{889F9A65-1819-4F64-A1C5-37C313CD9922}" type="pres">
      <dgm:prSet presAssocID="{B4ADEE07-7955-4AF1-BC6D-D617B0D69178}" presName="sibTrans" presStyleCnt="0"/>
      <dgm:spPr/>
    </dgm:pt>
    <dgm:pt modelId="{C1267B5F-75F0-4376-B177-F486F7FC6568}" type="pres">
      <dgm:prSet presAssocID="{C7A31FCC-D21C-41DF-8552-FCE6DF586E97}" presName="node" presStyleLbl="node1" presStyleIdx="4" presStyleCnt="15">
        <dgm:presLayoutVars>
          <dgm:bulletEnabled val="1"/>
        </dgm:presLayoutVars>
      </dgm:prSet>
      <dgm:spPr/>
    </dgm:pt>
    <dgm:pt modelId="{1CF867AD-0835-4929-85B9-139E126AC33B}" type="pres">
      <dgm:prSet presAssocID="{7A0FBEAF-AC49-49FC-925D-FEE361722050}" presName="sibTrans" presStyleCnt="0"/>
      <dgm:spPr/>
    </dgm:pt>
    <dgm:pt modelId="{FFAA87AF-E554-422A-9CE4-CC9E75BCAF72}" type="pres">
      <dgm:prSet presAssocID="{56EA5DD0-2501-404C-BA34-C0630805E713}" presName="node" presStyleLbl="node1" presStyleIdx="5" presStyleCnt="15">
        <dgm:presLayoutVars>
          <dgm:bulletEnabled val="1"/>
        </dgm:presLayoutVars>
      </dgm:prSet>
      <dgm:spPr/>
    </dgm:pt>
    <dgm:pt modelId="{37794E5C-A855-406D-B59D-FD0BB10D523E}" type="pres">
      <dgm:prSet presAssocID="{EEA021B2-7034-4BA2-B128-314A818D8987}" presName="sibTrans" presStyleCnt="0"/>
      <dgm:spPr/>
    </dgm:pt>
    <dgm:pt modelId="{7B3EF319-31F5-43E8-B7A4-9A36D5CAF878}" type="pres">
      <dgm:prSet presAssocID="{CF488DD3-CDF6-4F10-9914-90350F1354F8}" presName="node" presStyleLbl="node1" presStyleIdx="6" presStyleCnt="15">
        <dgm:presLayoutVars>
          <dgm:bulletEnabled val="1"/>
        </dgm:presLayoutVars>
      </dgm:prSet>
      <dgm:spPr/>
    </dgm:pt>
    <dgm:pt modelId="{2A90B22F-30C9-4598-AE97-30BAC2652C03}" type="pres">
      <dgm:prSet presAssocID="{C05E07C9-48B0-4F7B-B947-AD763E29F7F2}" presName="sibTrans" presStyleCnt="0"/>
      <dgm:spPr/>
    </dgm:pt>
    <dgm:pt modelId="{4404F7FE-8B98-46AA-AE0E-638D564773DE}" type="pres">
      <dgm:prSet presAssocID="{BA557CE3-D9D3-4E5E-90AF-EC3E2379B367}" presName="node" presStyleLbl="node1" presStyleIdx="7" presStyleCnt="15">
        <dgm:presLayoutVars>
          <dgm:bulletEnabled val="1"/>
        </dgm:presLayoutVars>
      </dgm:prSet>
      <dgm:spPr/>
    </dgm:pt>
    <dgm:pt modelId="{3392A1B3-2F45-45AD-94C5-438D2E11AC57}" type="pres">
      <dgm:prSet presAssocID="{28C4D74E-3146-41D4-8600-6074C88D564D}" presName="sibTrans" presStyleCnt="0"/>
      <dgm:spPr/>
    </dgm:pt>
    <dgm:pt modelId="{5B0DB1AC-B662-43F3-86A2-54D0913A98E3}" type="pres">
      <dgm:prSet presAssocID="{9A317207-4D12-4A0A-9BD9-4874CA1D78EA}" presName="node" presStyleLbl="node1" presStyleIdx="8" presStyleCnt="15">
        <dgm:presLayoutVars>
          <dgm:bulletEnabled val="1"/>
        </dgm:presLayoutVars>
      </dgm:prSet>
      <dgm:spPr/>
    </dgm:pt>
    <dgm:pt modelId="{48A5794F-1125-43B0-B9B2-B0A0BE0BBD6E}" type="pres">
      <dgm:prSet presAssocID="{AE893600-E0A6-4A1B-89A9-94496E2B7ABD}" presName="sibTrans" presStyleCnt="0"/>
      <dgm:spPr/>
    </dgm:pt>
    <dgm:pt modelId="{11543450-6CAB-4FE0-9176-EC35068DA301}" type="pres">
      <dgm:prSet presAssocID="{08AE3445-CFCC-47AE-AD7B-03EDA9762F7D}" presName="node" presStyleLbl="node1" presStyleIdx="9" presStyleCnt="15">
        <dgm:presLayoutVars>
          <dgm:bulletEnabled val="1"/>
        </dgm:presLayoutVars>
      </dgm:prSet>
      <dgm:spPr/>
    </dgm:pt>
    <dgm:pt modelId="{304F75AE-1DFE-485B-B6EE-A7107FFF0A45}" type="pres">
      <dgm:prSet presAssocID="{8E907B1B-0D54-4A2C-9BDE-869FB6C886AE}" presName="sibTrans" presStyleCnt="0"/>
      <dgm:spPr/>
    </dgm:pt>
    <dgm:pt modelId="{38B99F0C-5129-4BB7-AF5C-DB13998BB253}" type="pres">
      <dgm:prSet presAssocID="{DF273BDC-3EFC-4814-8B31-F4AFEBCD26FD}" presName="node" presStyleLbl="node1" presStyleIdx="10" presStyleCnt="15">
        <dgm:presLayoutVars>
          <dgm:bulletEnabled val="1"/>
        </dgm:presLayoutVars>
      </dgm:prSet>
      <dgm:spPr/>
    </dgm:pt>
    <dgm:pt modelId="{75BDA245-7C74-4B27-9117-F3F7DDC1EB57}" type="pres">
      <dgm:prSet presAssocID="{730E74B0-5420-4DB1-B71A-66016ED88D38}" presName="sibTrans" presStyleCnt="0"/>
      <dgm:spPr/>
    </dgm:pt>
    <dgm:pt modelId="{3317DB5B-E3BC-4766-8D05-C9B4E1E6502A}" type="pres">
      <dgm:prSet presAssocID="{471BE74D-5A2E-4F95-804D-FC4B3EA4107B}" presName="node" presStyleLbl="node1" presStyleIdx="11" presStyleCnt="15">
        <dgm:presLayoutVars>
          <dgm:bulletEnabled val="1"/>
        </dgm:presLayoutVars>
      </dgm:prSet>
      <dgm:spPr/>
    </dgm:pt>
    <dgm:pt modelId="{204BEE1A-706E-4842-A6FE-3CB46B7E6202}" type="pres">
      <dgm:prSet presAssocID="{388F9003-EEFC-4BBA-8E25-2D275249AD72}" presName="sibTrans" presStyleCnt="0"/>
      <dgm:spPr/>
    </dgm:pt>
    <dgm:pt modelId="{34F96994-7AF3-4DA3-9ACA-FE329BA65D5F}" type="pres">
      <dgm:prSet presAssocID="{012743B2-7907-4537-B7EE-3D5FE18C3059}" presName="node" presStyleLbl="node1" presStyleIdx="12" presStyleCnt="15">
        <dgm:presLayoutVars>
          <dgm:bulletEnabled val="1"/>
        </dgm:presLayoutVars>
      </dgm:prSet>
      <dgm:spPr/>
    </dgm:pt>
    <dgm:pt modelId="{7FC0F437-1C06-42DA-821C-034F66E52961}" type="pres">
      <dgm:prSet presAssocID="{C23BFBC4-F1FE-48F0-BEF2-3714F6ED18BA}" presName="sibTrans" presStyleCnt="0"/>
      <dgm:spPr/>
    </dgm:pt>
    <dgm:pt modelId="{FAEB7444-61BC-427C-87B3-5EA5A8E2A4C8}" type="pres">
      <dgm:prSet presAssocID="{32A40C08-0393-4D68-B313-FE1B2B5FDE2E}" presName="node" presStyleLbl="node1" presStyleIdx="13" presStyleCnt="15">
        <dgm:presLayoutVars>
          <dgm:bulletEnabled val="1"/>
        </dgm:presLayoutVars>
      </dgm:prSet>
      <dgm:spPr/>
    </dgm:pt>
    <dgm:pt modelId="{63E0E0A5-83B8-467D-A5CB-9F09FD8F75FF}" type="pres">
      <dgm:prSet presAssocID="{BA744E1D-CD6D-41FE-8CB6-E39208966D3B}" presName="sibTrans" presStyleCnt="0"/>
      <dgm:spPr/>
    </dgm:pt>
    <dgm:pt modelId="{0B1906E5-6910-49E9-9693-57FCA900D468}" type="pres">
      <dgm:prSet presAssocID="{80E61E48-F602-449A-8AC5-BF0A23C61D27}" presName="node" presStyleLbl="node1" presStyleIdx="14" presStyleCnt="15">
        <dgm:presLayoutVars>
          <dgm:bulletEnabled val="1"/>
        </dgm:presLayoutVars>
      </dgm:prSet>
      <dgm:spPr/>
    </dgm:pt>
  </dgm:ptLst>
  <dgm:cxnLst>
    <dgm:cxn modelId="{4BB2A608-97B6-4E57-A096-C870B63FA60C}" type="presOf" srcId="{56EA5DD0-2501-404C-BA34-C0630805E713}" destId="{FFAA87AF-E554-422A-9CE4-CC9E75BCAF72}" srcOrd="0" destOrd="0" presId="urn:microsoft.com/office/officeart/2005/8/layout/default"/>
    <dgm:cxn modelId="{C5EFAC0B-4C84-4D9D-8226-8344653365B7}" type="presOf" srcId="{C7A31FCC-D21C-41DF-8552-FCE6DF586E97}" destId="{C1267B5F-75F0-4376-B177-F486F7FC6568}" srcOrd="0" destOrd="0" presId="urn:microsoft.com/office/officeart/2005/8/layout/default"/>
    <dgm:cxn modelId="{0463BF0B-DA96-43FD-AE1E-B2412DD845C6}" srcId="{CCE78BEA-151A-48F0-B814-83117F01D091}" destId="{471BE74D-5A2E-4F95-804D-FC4B3EA4107B}" srcOrd="11" destOrd="0" parTransId="{23AF767E-AAB7-45FF-B2A4-8734178B58BA}" sibTransId="{388F9003-EEFC-4BBA-8E25-2D275249AD72}"/>
    <dgm:cxn modelId="{C209F412-CD0C-4EFC-8769-D29A2B87DFF1}" srcId="{CCE78BEA-151A-48F0-B814-83117F01D091}" destId="{08AE3445-CFCC-47AE-AD7B-03EDA9762F7D}" srcOrd="9" destOrd="0" parTransId="{68CD3FF8-91AF-4D34-A650-4543CB16F321}" sibTransId="{8E907B1B-0D54-4A2C-9BDE-869FB6C886AE}"/>
    <dgm:cxn modelId="{F954A013-3B22-4FE8-9CAD-44C78D9CDE65}" type="presOf" srcId="{CF488DD3-CDF6-4F10-9914-90350F1354F8}" destId="{7B3EF319-31F5-43E8-B7A4-9A36D5CAF878}" srcOrd="0" destOrd="0" presId="urn:microsoft.com/office/officeart/2005/8/layout/default"/>
    <dgm:cxn modelId="{21251116-33DF-4E8F-A4F9-5A70B43474E9}" srcId="{CCE78BEA-151A-48F0-B814-83117F01D091}" destId="{DF273BDC-3EFC-4814-8B31-F4AFEBCD26FD}" srcOrd="10" destOrd="0" parTransId="{00D2EF5B-9C1B-4BBB-9F72-B91BF157E0B3}" sibTransId="{730E74B0-5420-4DB1-B71A-66016ED88D38}"/>
    <dgm:cxn modelId="{74F3AC2C-DA2F-469C-934A-51E900D846E9}" type="presOf" srcId="{DF273BDC-3EFC-4814-8B31-F4AFEBCD26FD}" destId="{38B99F0C-5129-4BB7-AF5C-DB13998BB253}" srcOrd="0" destOrd="0" presId="urn:microsoft.com/office/officeart/2005/8/layout/default"/>
    <dgm:cxn modelId="{79E7E72F-AF8F-4DD1-8755-C5EEDAA8865B}" type="presOf" srcId="{CCE78BEA-151A-48F0-B814-83117F01D091}" destId="{5958072C-8CCA-4DB5-9A74-B9E1596D969B}" srcOrd="0" destOrd="0" presId="urn:microsoft.com/office/officeart/2005/8/layout/default"/>
    <dgm:cxn modelId="{BED4CA37-D392-499A-A349-9E57FC99EBD7}" type="presOf" srcId="{04F599B8-213A-4989-B3E2-241CC1F4A4FF}" destId="{60B2E2CB-8C16-4E24-B98F-77A0A958C3C9}" srcOrd="0" destOrd="0" presId="urn:microsoft.com/office/officeart/2005/8/layout/default"/>
    <dgm:cxn modelId="{3838403A-64AB-459F-814C-B3FA74558F3C}" srcId="{CCE78BEA-151A-48F0-B814-83117F01D091}" destId="{CF488DD3-CDF6-4F10-9914-90350F1354F8}" srcOrd="6" destOrd="0" parTransId="{790AB3EC-836A-4691-B293-C890829B6E99}" sibTransId="{C05E07C9-48B0-4F7B-B947-AD763E29F7F2}"/>
    <dgm:cxn modelId="{6907CE5C-EF8E-48FD-96E8-758CD5248F5C}" type="presOf" srcId="{0952AA41-71A8-436A-A6B7-02B4DBBE268A}" destId="{7FD231E7-5212-4FBF-B91D-518EC8798ECD}" srcOrd="0" destOrd="0" presId="urn:microsoft.com/office/officeart/2005/8/layout/default"/>
    <dgm:cxn modelId="{0181C16E-7B65-4288-9067-FCD4E268D4EB}" srcId="{CCE78BEA-151A-48F0-B814-83117F01D091}" destId="{32A40C08-0393-4D68-B313-FE1B2B5FDE2E}" srcOrd="13" destOrd="0" parTransId="{A91738CE-6DD3-4DBF-A1F6-AE149FC6F296}" sibTransId="{BA744E1D-CD6D-41FE-8CB6-E39208966D3B}"/>
    <dgm:cxn modelId="{E29B3E4F-B560-4A7D-8332-A5465745CAFE}" type="presOf" srcId="{08AE3445-CFCC-47AE-AD7B-03EDA9762F7D}" destId="{11543450-6CAB-4FE0-9176-EC35068DA301}" srcOrd="0" destOrd="0" presId="urn:microsoft.com/office/officeart/2005/8/layout/default"/>
    <dgm:cxn modelId="{EBC7B26F-6A44-46A2-8987-B3E1BC8DB8F1}" srcId="{CCE78BEA-151A-48F0-B814-83117F01D091}" destId="{9A317207-4D12-4A0A-9BD9-4874CA1D78EA}" srcOrd="8" destOrd="0" parTransId="{8007F6BD-21D1-4F58-B708-E31AECD60747}" sibTransId="{AE893600-E0A6-4A1B-89A9-94496E2B7ABD}"/>
    <dgm:cxn modelId="{E3FC0151-B393-48AF-8DA5-3540F25B494D}" srcId="{CCE78BEA-151A-48F0-B814-83117F01D091}" destId="{80E61E48-F602-449A-8AC5-BF0A23C61D27}" srcOrd="14" destOrd="0" parTransId="{EEE3A424-361D-44A3-8008-6D7E568EFE15}" sibTransId="{921984CB-FB9D-4CEB-810F-A35DF328225C}"/>
    <dgm:cxn modelId="{6842C185-0B6D-4C5F-B096-43773526668D}" srcId="{CCE78BEA-151A-48F0-B814-83117F01D091}" destId="{27612F53-3BEC-49C3-9AA3-7D37FA1BEC64}" srcOrd="1" destOrd="0" parTransId="{F65C43E0-803C-4925-95F3-E92D05F8EC20}" sibTransId="{0B39A2FE-4597-4A69-A111-6F2ACF31AA9B}"/>
    <dgm:cxn modelId="{99CDEE85-A270-4D3F-8A6A-35B3419A00F9}" srcId="{CCE78BEA-151A-48F0-B814-83117F01D091}" destId="{04F599B8-213A-4989-B3E2-241CC1F4A4FF}" srcOrd="0" destOrd="0" parTransId="{FFBED100-FF1B-4AFE-B303-8CA6368CEE38}" sibTransId="{87E55A4B-4556-413C-A6F6-2CD474EB3969}"/>
    <dgm:cxn modelId="{97828E8D-E5E1-4C57-B64F-4477B66E94AE}" type="presOf" srcId="{9A317207-4D12-4A0A-9BD9-4874CA1D78EA}" destId="{5B0DB1AC-B662-43F3-86A2-54D0913A98E3}" srcOrd="0" destOrd="0" presId="urn:microsoft.com/office/officeart/2005/8/layout/default"/>
    <dgm:cxn modelId="{CB4FF892-2933-446A-B123-786472A2AF26}" type="presOf" srcId="{32A40C08-0393-4D68-B313-FE1B2B5FDE2E}" destId="{FAEB7444-61BC-427C-87B3-5EA5A8E2A4C8}" srcOrd="0" destOrd="0" presId="urn:microsoft.com/office/officeart/2005/8/layout/default"/>
    <dgm:cxn modelId="{4C2FA398-53D7-4B72-8B22-0BD5F9CFCF03}" type="presOf" srcId="{471BE74D-5A2E-4F95-804D-FC4B3EA4107B}" destId="{3317DB5B-E3BC-4766-8D05-C9B4E1E6502A}" srcOrd="0" destOrd="0" presId="urn:microsoft.com/office/officeart/2005/8/layout/default"/>
    <dgm:cxn modelId="{FB8C63AB-DD2D-4D3F-8C99-26D71607EF2F}" srcId="{CCE78BEA-151A-48F0-B814-83117F01D091}" destId="{C7A31FCC-D21C-41DF-8552-FCE6DF586E97}" srcOrd="4" destOrd="0" parTransId="{67661C8A-3CDF-4F5D-AEF8-1076AB0F7DAC}" sibTransId="{7A0FBEAF-AC49-49FC-925D-FEE361722050}"/>
    <dgm:cxn modelId="{6C632FB5-EB63-4590-86CD-3C1B66E042A6}" type="presOf" srcId="{7CE052BA-BEAF-4A40-8976-7839FBFA5883}" destId="{F1429C4F-6E72-46E6-A21F-9AF2B0B7B87D}" srcOrd="0" destOrd="0" presId="urn:microsoft.com/office/officeart/2005/8/layout/default"/>
    <dgm:cxn modelId="{A2B7FBBA-23B0-4712-9F1B-48239D763701}" srcId="{CCE78BEA-151A-48F0-B814-83117F01D091}" destId="{012743B2-7907-4537-B7EE-3D5FE18C3059}" srcOrd="12" destOrd="0" parTransId="{36B3D6BA-CC21-48DA-9B82-439CFEFE6DC2}" sibTransId="{C23BFBC4-F1FE-48F0-BEF2-3714F6ED18BA}"/>
    <dgm:cxn modelId="{17CC1CBE-0796-409F-9AA0-93B1B5ACC99E}" srcId="{CCE78BEA-151A-48F0-B814-83117F01D091}" destId="{0952AA41-71A8-436A-A6B7-02B4DBBE268A}" srcOrd="3" destOrd="0" parTransId="{F713A8B0-6EB7-43CE-8BBC-5E4F354D1BEE}" sibTransId="{B4ADEE07-7955-4AF1-BC6D-D617B0D69178}"/>
    <dgm:cxn modelId="{7AA02EC0-2475-47CC-AACB-34E16DC35A03}" srcId="{CCE78BEA-151A-48F0-B814-83117F01D091}" destId="{56EA5DD0-2501-404C-BA34-C0630805E713}" srcOrd="5" destOrd="0" parTransId="{0F312046-0C75-4804-8793-418F2991B3DD}" sibTransId="{EEA021B2-7034-4BA2-B128-314A818D8987}"/>
    <dgm:cxn modelId="{8B4206E3-07FF-42EF-A572-78B3F87D43AB}" type="presOf" srcId="{012743B2-7907-4537-B7EE-3D5FE18C3059}" destId="{34F96994-7AF3-4DA3-9ACA-FE329BA65D5F}" srcOrd="0" destOrd="0" presId="urn:microsoft.com/office/officeart/2005/8/layout/default"/>
    <dgm:cxn modelId="{3A3148E6-CCA6-4004-950B-DE46E58BAAB7}" srcId="{CCE78BEA-151A-48F0-B814-83117F01D091}" destId="{BA557CE3-D9D3-4E5E-90AF-EC3E2379B367}" srcOrd="7" destOrd="0" parTransId="{38F94212-F62F-4302-8AE2-D4E0AA6AA086}" sibTransId="{28C4D74E-3146-41D4-8600-6074C88D564D}"/>
    <dgm:cxn modelId="{1469FAE8-C8AD-49D7-B775-0859BEF9C2CF}" type="presOf" srcId="{BA557CE3-D9D3-4E5E-90AF-EC3E2379B367}" destId="{4404F7FE-8B98-46AA-AE0E-638D564773DE}" srcOrd="0" destOrd="0" presId="urn:microsoft.com/office/officeart/2005/8/layout/default"/>
    <dgm:cxn modelId="{DF6E20F3-CAC0-41E0-8548-40D2BDD004FC}" type="presOf" srcId="{80E61E48-F602-449A-8AC5-BF0A23C61D27}" destId="{0B1906E5-6910-49E9-9693-57FCA900D468}" srcOrd="0" destOrd="0" presId="urn:microsoft.com/office/officeart/2005/8/layout/default"/>
    <dgm:cxn modelId="{B8A4A5FA-DC0C-457C-B4CB-4003B86E45DE}" srcId="{CCE78BEA-151A-48F0-B814-83117F01D091}" destId="{7CE052BA-BEAF-4A40-8976-7839FBFA5883}" srcOrd="2" destOrd="0" parTransId="{4582D10C-E00A-47AD-8540-1CF72E195632}" sibTransId="{21C48D36-E426-4DDB-9EA4-05C0A4699A5D}"/>
    <dgm:cxn modelId="{9F28D3FE-2CC6-4992-9629-47A07D2CF433}" type="presOf" srcId="{27612F53-3BEC-49C3-9AA3-7D37FA1BEC64}" destId="{94D824B8-EFC7-4735-BD02-6B8818578793}" srcOrd="0" destOrd="0" presId="urn:microsoft.com/office/officeart/2005/8/layout/default"/>
    <dgm:cxn modelId="{3D46F367-01B0-4769-BB3D-4D678F458916}" type="presParOf" srcId="{5958072C-8CCA-4DB5-9A74-B9E1596D969B}" destId="{60B2E2CB-8C16-4E24-B98F-77A0A958C3C9}" srcOrd="0" destOrd="0" presId="urn:microsoft.com/office/officeart/2005/8/layout/default"/>
    <dgm:cxn modelId="{151C06F7-1D89-488A-AC4E-61C11E661C90}" type="presParOf" srcId="{5958072C-8CCA-4DB5-9A74-B9E1596D969B}" destId="{DB59FD69-9B16-4EA4-B58C-3FF1B3E1EA27}" srcOrd="1" destOrd="0" presId="urn:microsoft.com/office/officeart/2005/8/layout/default"/>
    <dgm:cxn modelId="{0A273B0C-A507-43CE-9D16-76F80B56478C}" type="presParOf" srcId="{5958072C-8CCA-4DB5-9A74-B9E1596D969B}" destId="{94D824B8-EFC7-4735-BD02-6B8818578793}" srcOrd="2" destOrd="0" presId="urn:microsoft.com/office/officeart/2005/8/layout/default"/>
    <dgm:cxn modelId="{CB8B1054-759F-42C9-BA05-63A1C765A406}" type="presParOf" srcId="{5958072C-8CCA-4DB5-9A74-B9E1596D969B}" destId="{9B0FD93F-6571-4CDC-AE84-88F5BBD425C4}" srcOrd="3" destOrd="0" presId="urn:microsoft.com/office/officeart/2005/8/layout/default"/>
    <dgm:cxn modelId="{54C8D7A8-300D-42EE-A7F7-AE3C74E72BA3}" type="presParOf" srcId="{5958072C-8CCA-4DB5-9A74-B9E1596D969B}" destId="{F1429C4F-6E72-46E6-A21F-9AF2B0B7B87D}" srcOrd="4" destOrd="0" presId="urn:microsoft.com/office/officeart/2005/8/layout/default"/>
    <dgm:cxn modelId="{276C17F0-A93A-4764-B7F1-73AFE3D0CE78}" type="presParOf" srcId="{5958072C-8CCA-4DB5-9A74-B9E1596D969B}" destId="{F8337221-B05A-4429-B663-53114021482C}" srcOrd="5" destOrd="0" presId="urn:microsoft.com/office/officeart/2005/8/layout/default"/>
    <dgm:cxn modelId="{5D70687A-FFFE-4130-9673-867E398CCB41}" type="presParOf" srcId="{5958072C-8CCA-4DB5-9A74-B9E1596D969B}" destId="{7FD231E7-5212-4FBF-B91D-518EC8798ECD}" srcOrd="6" destOrd="0" presId="urn:microsoft.com/office/officeart/2005/8/layout/default"/>
    <dgm:cxn modelId="{46181EDA-00E9-42EA-9ACE-0F88C4324092}" type="presParOf" srcId="{5958072C-8CCA-4DB5-9A74-B9E1596D969B}" destId="{889F9A65-1819-4F64-A1C5-37C313CD9922}" srcOrd="7" destOrd="0" presId="urn:microsoft.com/office/officeart/2005/8/layout/default"/>
    <dgm:cxn modelId="{96848169-BB23-4375-83EE-7911E26CD270}" type="presParOf" srcId="{5958072C-8CCA-4DB5-9A74-B9E1596D969B}" destId="{C1267B5F-75F0-4376-B177-F486F7FC6568}" srcOrd="8" destOrd="0" presId="urn:microsoft.com/office/officeart/2005/8/layout/default"/>
    <dgm:cxn modelId="{EA6B19C8-DA9A-4B7B-B121-E1214DDD6074}" type="presParOf" srcId="{5958072C-8CCA-4DB5-9A74-B9E1596D969B}" destId="{1CF867AD-0835-4929-85B9-139E126AC33B}" srcOrd="9" destOrd="0" presId="urn:microsoft.com/office/officeart/2005/8/layout/default"/>
    <dgm:cxn modelId="{D59E7F11-1A0C-47E1-9B98-F70704695089}" type="presParOf" srcId="{5958072C-8CCA-4DB5-9A74-B9E1596D969B}" destId="{FFAA87AF-E554-422A-9CE4-CC9E75BCAF72}" srcOrd="10" destOrd="0" presId="urn:microsoft.com/office/officeart/2005/8/layout/default"/>
    <dgm:cxn modelId="{EB83B48C-6D02-4533-9F42-5AE1827123B0}" type="presParOf" srcId="{5958072C-8CCA-4DB5-9A74-B9E1596D969B}" destId="{37794E5C-A855-406D-B59D-FD0BB10D523E}" srcOrd="11" destOrd="0" presId="urn:microsoft.com/office/officeart/2005/8/layout/default"/>
    <dgm:cxn modelId="{C5DB85AD-53AB-4E4D-B87C-E3093F148656}" type="presParOf" srcId="{5958072C-8CCA-4DB5-9A74-B9E1596D969B}" destId="{7B3EF319-31F5-43E8-B7A4-9A36D5CAF878}" srcOrd="12" destOrd="0" presId="urn:microsoft.com/office/officeart/2005/8/layout/default"/>
    <dgm:cxn modelId="{2C6B9CF8-BD09-40E5-B890-4DB8EA601FA8}" type="presParOf" srcId="{5958072C-8CCA-4DB5-9A74-B9E1596D969B}" destId="{2A90B22F-30C9-4598-AE97-30BAC2652C03}" srcOrd="13" destOrd="0" presId="urn:microsoft.com/office/officeart/2005/8/layout/default"/>
    <dgm:cxn modelId="{135C6BDD-EDCA-479D-9595-621C4A361EE9}" type="presParOf" srcId="{5958072C-8CCA-4DB5-9A74-B9E1596D969B}" destId="{4404F7FE-8B98-46AA-AE0E-638D564773DE}" srcOrd="14" destOrd="0" presId="urn:microsoft.com/office/officeart/2005/8/layout/default"/>
    <dgm:cxn modelId="{2624DB98-C11F-4376-A5A6-A4CD416E408D}" type="presParOf" srcId="{5958072C-8CCA-4DB5-9A74-B9E1596D969B}" destId="{3392A1B3-2F45-45AD-94C5-438D2E11AC57}" srcOrd="15" destOrd="0" presId="urn:microsoft.com/office/officeart/2005/8/layout/default"/>
    <dgm:cxn modelId="{47E5399E-1C95-4C29-BECA-0FF5C7DA0800}" type="presParOf" srcId="{5958072C-8CCA-4DB5-9A74-B9E1596D969B}" destId="{5B0DB1AC-B662-43F3-86A2-54D0913A98E3}" srcOrd="16" destOrd="0" presId="urn:microsoft.com/office/officeart/2005/8/layout/default"/>
    <dgm:cxn modelId="{5F4AEAE5-2210-44FE-9B2B-F23E3BAFA0AB}" type="presParOf" srcId="{5958072C-8CCA-4DB5-9A74-B9E1596D969B}" destId="{48A5794F-1125-43B0-B9B2-B0A0BE0BBD6E}" srcOrd="17" destOrd="0" presId="urn:microsoft.com/office/officeart/2005/8/layout/default"/>
    <dgm:cxn modelId="{0266F5E3-E340-4A99-AAEF-5889FBB26DD0}" type="presParOf" srcId="{5958072C-8CCA-4DB5-9A74-B9E1596D969B}" destId="{11543450-6CAB-4FE0-9176-EC35068DA301}" srcOrd="18" destOrd="0" presId="urn:microsoft.com/office/officeart/2005/8/layout/default"/>
    <dgm:cxn modelId="{B8A9E710-50A9-4FF4-8F09-B704A07BD380}" type="presParOf" srcId="{5958072C-8CCA-4DB5-9A74-B9E1596D969B}" destId="{304F75AE-1DFE-485B-B6EE-A7107FFF0A45}" srcOrd="19" destOrd="0" presId="urn:microsoft.com/office/officeart/2005/8/layout/default"/>
    <dgm:cxn modelId="{E7C9180C-1F79-41AD-A15D-3862712605C5}" type="presParOf" srcId="{5958072C-8CCA-4DB5-9A74-B9E1596D969B}" destId="{38B99F0C-5129-4BB7-AF5C-DB13998BB253}" srcOrd="20" destOrd="0" presId="urn:microsoft.com/office/officeart/2005/8/layout/default"/>
    <dgm:cxn modelId="{5742C4DF-6841-4D83-A596-B8EDA30BFDF4}" type="presParOf" srcId="{5958072C-8CCA-4DB5-9A74-B9E1596D969B}" destId="{75BDA245-7C74-4B27-9117-F3F7DDC1EB57}" srcOrd="21" destOrd="0" presId="urn:microsoft.com/office/officeart/2005/8/layout/default"/>
    <dgm:cxn modelId="{0039A81E-8F2D-4683-8E00-D48F5DDC0500}" type="presParOf" srcId="{5958072C-8CCA-4DB5-9A74-B9E1596D969B}" destId="{3317DB5B-E3BC-4766-8D05-C9B4E1E6502A}" srcOrd="22" destOrd="0" presId="urn:microsoft.com/office/officeart/2005/8/layout/default"/>
    <dgm:cxn modelId="{7EF0A42D-C9D4-4D0C-9BC7-56F391336845}" type="presParOf" srcId="{5958072C-8CCA-4DB5-9A74-B9E1596D969B}" destId="{204BEE1A-706E-4842-A6FE-3CB46B7E6202}" srcOrd="23" destOrd="0" presId="urn:microsoft.com/office/officeart/2005/8/layout/default"/>
    <dgm:cxn modelId="{13867E98-5890-4FE9-8FA7-916CCD62F197}" type="presParOf" srcId="{5958072C-8CCA-4DB5-9A74-B9E1596D969B}" destId="{34F96994-7AF3-4DA3-9ACA-FE329BA65D5F}" srcOrd="24" destOrd="0" presId="urn:microsoft.com/office/officeart/2005/8/layout/default"/>
    <dgm:cxn modelId="{F6676CD3-C6C7-4CFF-96B4-6AF3637ECD51}" type="presParOf" srcId="{5958072C-8CCA-4DB5-9A74-B9E1596D969B}" destId="{7FC0F437-1C06-42DA-821C-034F66E52961}" srcOrd="25" destOrd="0" presId="urn:microsoft.com/office/officeart/2005/8/layout/default"/>
    <dgm:cxn modelId="{DD7F05CE-500C-4FE1-B435-8B568DD21804}" type="presParOf" srcId="{5958072C-8CCA-4DB5-9A74-B9E1596D969B}" destId="{FAEB7444-61BC-427C-87B3-5EA5A8E2A4C8}" srcOrd="26" destOrd="0" presId="urn:microsoft.com/office/officeart/2005/8/layout/default"/>
    <dgm:cxn modelId="{4B45C399-5CAB-49C0-A113-DD088EA5899A}" type="presParOf" srcId="{5958072C-8CCA-4DB5-9A74-B9E1596D969B}" destId="{63E0E0A5-83B8-467D-A5CB-9F09FD8F75FF}" srcOrd="27" destOrd="0" presId="urn:microsoft.com/office/officeart/2005/8/layout/default"/>
    <dgm:cxn modelId="{0B140A79-6DE7-4ACB-9237-62CC9F5C91CD}" type="presParOf" srcId="{5958072C-8CCA-4DB5-9A74-B9E1596D969B}" destId="{0B1906E5-6910-49E9-9693-57FCA900D468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C6AA751-3EF8-41EA-BDCF-57E0F13DF326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58E8CF1-3650-4449-B43E-C26A7490395F}">
      <dgm:prSet/>
      <dgm:spPr/>
      <dgm:t>
        <a:bodyPr/>
        <a:lstStyle/>
        <a:p>
          <a:r>
            <a:rPr lang="es-ES" b="1" dirty="0"/>
            <a:t>4. Estrategias para mejorar la comunicación</a:t>
          </a:r>
          <a:endParaRPr lang="en-US" dirty="0"/>
        </a:p>
      </dgm:t>
    </dgm:pt>
    <dgm:pt modelId="{97E856AB-C5C6-436E-A1A6-6C340FB9237F}" type="parTrans" cxnId="{0569D708-7E3E-4987-BD46-265FEAA02A5C}">
      <dgm:prSet/>
      <dgm:spPr/>
      <dgm:t>
        <a:bodyPr/>
        <a:lstStyle/>
        <a:p>
          <a:endParaRPr lang="en-US"/>
        </a:p>
      </dgm:t>
    </dgm:pt>
    <dgm:pt modelId="{56C8828E-F9C2-4B1A-8B84-3DA94448A296}" type="sibTrans" cxnId="{0569D708-7E3E-4987-BD46-265FEAA02A5C}">
      <dgm:prSet/>
      <dgm:spPr/>
      <dgm:t>
        <a:bodyPr/>
        <a:lstStyle/>
        <a:p>
          <a:endParaRPr lang="en-US"/>
        </a:p>
      </dgm:t>
    </dgm:pt>
    <dgm:pt modelId="{5AE203A6-E6B8-4A3E-ADE6-6950DFFD4A02}">
      <dgm:prSet/>
      <dgm:spPr/>
      <dgm:t>
        <a:bodyPr/>
        <a:lstStyle/>
        <a:p>
          <a:r>
            <a:rPr lang="es-ES"/>
            <a:t>Fomentar la escucha activa, enseñándoles a hacer preguntas y mostrar interés genuino en los demás.</a:t>
          </a:r>
          <a:endParaRPr lang="en-US"/>
        </a:p>
      </dgm:t>
    </dgm:pt>
    <dgm:pt modelId="{CBBF1554-3787-4126-8211-78964E764594}" type="parTrans" cxnId="{497C601F-DBA6-4429-8332-C6279C72B259}">
      <dgm:prSet/>
      <dgm:spPr/>
      <dgm:t>
        <a:bodyPr/>
        <a:lstStyle/>
        <a:p>
          <a:endParaRPr lang="en-US"/>
        </a:p>
      </dgm:t>
    </dgm:pt>
    <dgm:pt modelId="{A5E236CF-D492-402D-8812-DEC466C4E151}" type="sibTrans" cxnId="{497C601F-DBA6-4429-8332-C6279C72B259}">
      <dgm:prSet/>
      <dgm:spPr/>
      <dgm:t>
        <a:bodyPr/>
        <a:lstStyle/>
        <a:p>
          <a:endParaRPr lang="en-US"/>
        </a:p>
      </dgm:t>
    </dgm:pt>
    <dgm:pt modelId="{C2309A1D-A685-4F90-AD07-AE46C3E6018E}">
      <dgm:prSet/>
      <dgm:spPr/>
      <dgm:t>
        <a:bodyPr/>
        <a:lstStyle/>
        <a:p>
          <a:r>
            <a:rPr lang="es-ES"/>
            <a:t>Ayudarles a regular el </a:t>
          </a:r>
          <a:r>
            <a:rPr lang="es-ES" b="1"/>
            <a:t>monotema</a:t>
          </a:r>
          <a:r>
            <a:rPr lang="es-ES"/>
            <a:t> o la sobreexplicación de sus intereses para evitar que las conversaciones sean unilaterales.</a:t>
          </a:r>
          <a:endParaRPr lang="en-US"/>
        </a:p>
      </dgm:t>
    </dgm:pt>
    <dgm:pt modelId="{FC0393FD-5686-44A4-9EDD-30BE3235388E}" type="parTrans" cxnId="{B210F679-F44C-467A-874E-FC0D65A24B6D}">
      <dgm:prSet/>
      <dgm:spPr/>
      <dgm:t>
        <a:bodyPr/>
        <a:lstStyle/>
        <a:p>
          <a:endParaRPr lang="en-US"/>
        </a:p>
      </dgm:t>
    </dgm:pt>
    <dgm:pt modelId="{3C270210-E805-4AC7-9F9D-5F825E48B009}" type="sibTrans" cxnId="{B210F679-F44C-467A-874E-FC0D65A24B6D}">
      <dgm:prSet/>
      <dgm:spPr/>
      <dgm:t>
        <a:bodyPr/>
        <a:lstStyle/>
        <a:p>
          <a:endParaRPr lang="en-US"/>
        </a:p>
      </dgm:t>
    </dgm:pt>
    <dgm:pt modelId="{FD5C1C32-CEA4-40B5-868B-4635D8B8D46C}">
      <dgm:prSet/>
      <dgm:spPr/>
      <dgm:t>
        <a:bodyPr/>
        <a:lstStyle/>
        <a:p>
          <a:r>
            <a:rPr lang="es-ES"/>
            <a:t>Practicar formas de expresar desacuerdos sin ser percibidos como arrogantes o desafiantes.</a:t>
          </a:r>
          <a:endParaRPr lang="en-US"/>
        </a:p>
      </dgm:t>
    </dgm:pt>
    <dgm:pt modelId="{8B7047C1-A45B-4D5D-B764-0595E82E2C49}" type="parTrans" cxnId="{EB28DE0F-CD66-47BB-80D2-14F3280F7A8E}">
      <dgm:prSet/>
      <dgm:spPr/>
      <dgm:t>
        <a:bodyPr/>
        <a:lstStyle/>
        <a:p>
          <a:endParaRPr lang="en-US"/>
        </a:p>
      </dgm:t>
    </dgm:pt>
    <dgm:pt modelId="{6B91F9D6-209F-4460-966C-48EACC70B438}" type="sibTrans" cxnId="{EB28DE0F-CD66-47BB-80D2-14F3280F7A8E}">
      <dgm:prSet/>
      <dgm:spPr/>
      <dgm:t>
        <a:bodyPr/>
        <a:lstStyle/>
        <a:p>
          <a:endParaRPr lang="en-US"/>
        </a:p>
      </dgm:t>
    </dgm:pt>
    <dgm:pt modelId="{4F7ECDA5-9DF7-4C9B-8219-31E960643CC6}">
      <dgm:prSet/>
      <dgm:spPr/>
      <dgm:t>
        <a:bodyPr/>
        <a:lstStyle/>
        <a:p>
          <a:r>
            <a:rPr lang="es-ES"/>
            <a:t>Usar herramientas como historias sociales o cómics para modelar interacciones efectivas.</a:t>
          </a:r>
          <a:endParaRPr lang="en-US"/>
        </a:p>
      </dgm:t>
    </dgm:pt>
    <dgm:pt modelId="{448390D2-5FB5-4BA3-B9E8-343E02761A5B}" type="parTrans" cxnId="{3543DE98-260C-4440-A57E-A0CB38564F8A}">
      <dgm:prSet/>
      <dgm:spPr/>
      <dgm:t>
        <a:bodyPr/>
        <a:lstStyle/>
        <a:p>
          <a:endParaRPr lang="en-US"/>
        </a:p>
      </dgm:t>
    </dgm:pt>
    <dgm:pt modelId="{BB8CB39F-3839-47BC-AED9-6A18D44801DA}" type="sibTrans" cxnId="{3543DE98-260C-4440-A57E-A0CB38564F8A}">
      <dgm:prSet/>
      <dgm:spPr/>
      <dgm:t>
        <a:bodyPr/>
        <a:lstStyle/>
        <a:p>
          <a:endParaRPr lang="en-US"/>
        </a:p>
      </dgm:t>
    </dgm:pt>
    <dgm:pt modelId="{CCB02E40-CEFF-4D17-90F2-DA6FD19030A9}">
      <dgm:prSet/>
      <dgm:spPr/>
      <dgm:t>
        <a:bodyPr/>
        <a:lstStyle/>
        <a:p>
          <a:r>
            <a:rPr lang="es-ES" b="1" dirty="0"/>
            <a:t> 5. Crear un entorno social seguro y libre de juicios</a:t>
          </a:r>
          <a:endParaRPr lang="en-US" dirty="0"/>
        </a:p>
      </dgm:t>
    </dgm:pt>
    <dgm:pt modelId="{CB94C4A1-E21D-400E-8C20-7EE12C7A57F3}" type="parTrans" cxnId="{533650D1-571E-4867-82D8-F6C39CD52F27}">
      <dgm:prSet/>
      <dgm:spPr/>
      <dgm:t>
        <a:bodyPr/>
        <a:lstStyle/>
        <a:p>
          <a:endParaRPr lang="en-US"/>
        </a:p>
      </dgm:t>
    </dgm:pt>
    <dgm:pt modelId="{E0AA4673-4B03-4521-806F-0CC6C888BDD0}" type="sibTrans" cxnId="{533650D1-571E-4867-82D8-F6C39CD52F27}">
      <dgm:prSet/>
      <dgm:spPr/>
      <dgm:t>
        <a:bodyPr/>
        <a:lstStyle/>
        <a:p>
          <a:endParaRPr lang="en-US"/>
        </a:p>
      </dgm:t>
    </dgm:pt>
    <dgm:pt modelId="{601654DD-B7D0-4EEE-982F-0054427F7FA7}">
      <dgm:prSet/>
      <dgm:spPr/>
      <dgm:t>
        <a:bodyPr/>
        <a:lstStyle/>
        <a:p>
          <a:r>
            <a:rPr lang="es-ES"/>
            <a:t>Buscar espacios donde se sientan aceptados y valorados, evitando entornos donde sean constantemente criticados.</a:t>
          </a:r>
          <a:endParaRPr lang="en-US"/>
        </a:p>
      </dgm:t>
    </dgm:pt>
    <dgm:pt modelId="{AC1BBBD7-AC8F-409D-8593-4698AD54D017}" type="parTrans" cxnId="{1956C073-16CB-4D99-BEC6-18F2FA2E9AE3}">
      <dgm:prSet/>
      <dgm:spPr/>
      <dgm:t>
        <a:bodyPr/>
        <a:lstStyle/>
        <a:p>
          <a:endParaRPr lang="en-US"/>
        </a:p>
      </dgm:t>
    </dgm:pt>
    <dgm:pt modelId="{4BFDDB91-C0A2-4F28-9366-6B40A6ED1FAE}" type="sibTrans" cxnId="{1956C073-16CB-4D99-BEC6-18F2FA2E9AE3}">
      <dgm:prSet/>
      <dgm:spPr/>
      <dgm:t>
        <a:bodyPr/>
        <a:lstStyle/>
        <a:p>
          <a:endParaRPr lang="en-US"/>
        </a:p>
      </dgm:t>
    </dgm:pt>
    <dgm:pt modelId="{18762E61-DB0B-444F-B34B-79435657703A}">
      <dgm:prSet/>
      <dgm:spPr/>
      <dgm:t>
        <a:bodyPr/>
        <a:lstStyle/>
        <a:p>
          <a:r>
            <a:rPr lang="es-ES"/>
            <a:t>Enseñarles a </a:t>
          </a:r>
          <a:r>
            <a:rPr lang="es-ES" b="1"/>
            <a:t>poner límites sanos en sus relaciones</a:t>
          </a:r>
          <a:r>
            <a:rPr lang="es-ES"/>
            <a:t> y a reconocer dinámicas dañinas.</a:t>
          </a:r>
          <a:endParaRPr lang="en-US"/>
        </a:p>
      </dgm:t>
    </dgm:pt>
    <dgm:pt modelId="{165AE4B1-BF10-44F4-9A7F-18642C42732A}" type="parTrans" cxnId="{DD1534E9-91BF-4640-A3E5-9E5F4FCC4503}">
      <dgm:prSet/>
      <dgm:spPr/>
      <dgm:t>
        <a:bodyPr/>
        <a:lstStyle/>
        <a:p>
          <a:endParaRPr lang="en-US"/>
        </a:p>
      </dgm:t>
    </dgm:pt>
    <dgm:pt modelId="{3437F48A-6820-440C-B650-2C4E80E0A9CC}" type="sibTrans" cxnId="{DD1534E9-91BF-4640-A3E5-9E5F4FCC4503}">
      <dgm:prSet/>
      <dgm:spPr/>
      <dgm:t>
        <a:bodyPr/>
        <a:lstStyle/>
        <a:p>
          <a:endParaRPr lang="en-US"/>
        </a:p>
      </dgm:t>
    </dgm:pt>
    <dgm:pt modelId="{6F806EB4-CA5A-43C1-8C10-652AF1866326}">
      <dgm:prSet/>
      <dgm:spPr/>
      <dgm:t>
        <a:bodyPr/>
        <a:lstStyle/>
        <a:p>
          <a:r>
            <a:rPr lang="es-ES"/>
            <a:t>Ayudarles a gestionar el miedo al ridículo o la vergüenza en situaciones sociales.</a:t>
          </a:r>
          <a:endParaRPr lang="en-US"/>
        </a:p>
      </dgm:t>
    </dgm:pt>
    <dgm:pt modelId="{3219FCFD-4BC6-49F2-83B1-41C2171A3569}" type="parTrans" cxnId="{C2516B0C-26C3-4FA1-9B14-E791140C35C1}">
      <dgm:prSet/>
      <dgm:spPr/>
      <dgm:t>
        <a:bodyPr/>
        <a:lstStyle/>
        <a:p>
          <a:endParaRPr lang="en-US"/>
        </a:p>
      </dgm:t>
    </dgm:pt>
    <dgm:pt modelId="{CE2D4A7E-0DB8-42F5-A3A6-7DD1479A99EA}" type="sibTrans" cxnId="{C2516B0C-26C3-4FA1-9B14-E791140C35C1}">
      <dgm:prSet/>
      <dgm:spPr/>
      <dgm:t>
        <a:bodyPr/>
        <a:lstStyle/>
        <a:p>
          <a:endParaRPr lang="en-US"/>
        </a:p>
      </dgm:t>
    </dgm:pt>
    <dgm:pt modelId="{BDE6ED3E-8A83-41CD-9565-29E88DEDAD9C}">
      <dgm:prSet/>
      <dgm:spPr/>
      <dgm:t>
        <a:bodyPr/>
        <a:lstStyle/>
        <a:p>
          <a:r>
            <a:rPr lang="es-ES"/>
            <a:t>Reforzar la idea de que </a:t>
          </a:r>
          <a:r>
            <a:rPr lang="es-ES" b="1"/>
            <a:t>no necesitan cambiar su esencia para encajar</a:t>
          </a:r>
          <a:r>
            <a:rPr lang="es-ES"/>
            <a:t>, sino encontrar el entorno adecuado para ellos.</a:t>
          </a:r>
          <a:endParaRPr lang="en-US"/>
        </a:p>
      </dgm:t>
    </dgm:pt>
    <dgm:pt modelId="{1A93F0CB-F676-4BA6-9508-8F1C7043420A}" type="parTrans" cxnId="{05CE53B0-9BBC-4AB2-914B-4C23E6961457}">
      <dgm:prSet/>
      <dgm:spPr/>
      <dgm:t>
        <a:bodyPr/>
        <a:lstStyle/>
        <a:p>
          <a:endParaRPr lang="en-US"/>
        </a:p>
      </dgm:t>
    </dgm:pt>
    <dgm:pt modelId="{B5342D22-EB93-43CD-9FC5-A4ACE90151BB}" type="sibTrans" cxnId="{05CE53B0-9BBC-4AB2-914B-4C23E6961457}">
      <dgm:prSet/>
      <dgm:spPr/>
      <dgm:t>
        <a:bodyPr/>
        <a:lstStyle/>
        <a:p>
          <a:endParaRPr lang="en-US"/>
        </a:p>
      </dgm:t>
    </dgm:pt>
    <dgm:pt modelId="{B026A12C-839C-48E6-AF0C-B7EFDA287F7A}">
      <dgm:prSet/>
      <dgm:spPr/>
      <dgm:t>
        <a:bodyPr/>
        <a:lstStyle/>
        <a:p>
          <a:r>
            <a:rPr lang="es-ES" b="1" dirty="0"/>
            <a:t> 6. Fomentar experiencias sociales positivas</a:t>
          </a:r>
          <a:endParaRPr lang="en-US" dirty="0"/>
        </a:p>
      </dgm:t>
    </dgm:pt>
    <dgm:pt modelId="{2E4F4746-EA57-48C8-B9B5-F8906F7A075E}" type="parTrans" cxnId="{DB1601FF-45B4-41E5-BFA8-7FA4781754B0}">
      <dgm:prSet/>
      <dgm:spPr/>
      <dgm:t>
        <a:bodyPr/>
        <a:lstStyle/>
        <a:p>
          <a:endParaRPr lang="en-US"/>
        </a:p>
      </dgm:t>
    </dgm:pt>
    <dgm:pt modelId="{7D789BA8-1A5B-4034-8B86-3DF2FC2C7C5B}" type="sibTrans" cxnId="{DB1601FF-45B4-41E5-BFA8-7FA4781754B0}">
      <dgm:prSet/>
      <dgm:spPr/>
      <dgm:t>
        <a:bodyPr/>
        <a:lstStyle/>
        <a:p>
          <a:endParaRPr lang="en-US"/>
        </a:p>
      </dgm:t>
    </dgm:pt>
    <dgm:pt modelId="{C59048D9-ED5C-48E6-8170-BB2667057989}">
      <dgm:prSet/>
      <dgm:spPr/>
      <dgm:t>
        <a:bodyPr/>
        <a:lstStyle/>
        <a:p>
          <a:r>
            <a:rPr lang="es-ES"/>
            <a:t>Iniciar encuentros en entornos pequeños y estructurados, donde se sientan cómodos.</a:t>
          </a:r>
          <a:endParaRPr lang="en-US"/>
        </a:p>
      </dgm:t>
    </dgm:pt>
    <dgm:pt modelId="{C490A6AD-CB5E-442A-A26E-753B6892BCD7}" type="parTrans" cxnId="{5C39D312-8D25-4B7B-9A4F-92BBF53C3F40}">
      <dgm:prSet/>
      <dgm:spPr/>
      <dgm:t>
        <a:bodyPr/>
        <a:lstStyle/>
        <a:p>
          <a:endParaRPr lang="en-US"/>
        </a:p>
      </dgm:t>
    </dgm:pt>
    <dgm:pt modelId="{B4773C45-6CC8-45F4-81AB-6064D7BE52B7}" type="sibTrans" cxnId="{5C39D312-8D25-4B7B-9A4F-92BBF53C3F40}">
      <dgm:prSet/>
      <dgm:spPr/>
      <dgm:t>
        <a:bodyPr/>
        <a:lstStyle/>
        <a:p>
          <a:endParaRPr lang="en-US"/>
        </a:p>
      </dgm:t>
    </dgm:pt>
    <dgm:pt modelId="{190607E8-3C14-4966-A549-3967C8FC679B}">
      <dgm:prSet/>
      <dgm:spPr/>
      <dgm:t>
        <a:bodyPr/>
        <a:lstStyle/>
        <a:p>
          <a:r>
            <a:rPr lang="es-ES"/>
            <a:t>Incentivar la participación en actividades colaborativas que requieran cooperación (juegos de mesa, proyectos en equipo, grupos creativos).</a:t>
          </a:r>
          <a:endParaRPr lang="en-US"/>
        </a:p>
      </dgm:t>
    </dgm:pt>
    <dgm:pt modelId="{46208A67-5A9A-4EDC-9348-34031C6058EF}" type="parTrans" cxnId="{FA38E8CA-3497-4AF9-9303-B6533368AF81}">
      <dgm:prSet/>
      <dgm:spPr/>
      <dgm:t>
        <a:bodyPr/>
        <a:lstStyle/>
        <a:p>
          <a:endParaRPr lang="en-US"/>
        </a:p>
      </dgm:t>
    </dgm:pt>
    <dgm:pt modelId="{AC1F79CF-E579-4E52-B4E1-4D3994B1A70B}" type="sibTrans" cxnId="{FA38E8CA-3497-4AF9-9303-B6533368AF81}">
      <dgm:prSet/>
      <dgm:spPr/>
      <dgm:t>
        <a:bodyPr/>
        <a:lstStyle/>
        <a:p>
          <a:endParaRPr lang="en-US"/>
        </a:p>
      </dgm:t>
    </dgm:pt>
    <dgm:pt modelId="{535CABA0-1F41-4378-9F62-81213CE2D5B9}">
      <dgm:prSet/>
      <dgm:spPr/>
      <dgm:t>
        <a:bodyPr/>
        <a:lstStyle/>
        <a:p>
          <a:r>
            <a:rPr lang="es-ES"/>
            <a:t>Trabajar en estrategias para </a:t>
          </a:r>
          <a:r>
            <a:rPr lang="es-ES" b="1"/>
            <a:t>manejar conversaciones grupales</a:t>
          </a:r>
          <a:r>
            <a:rPr lang="es-ES"/>
            <a:t> sin sentirse excluidos o abrumados.</a:t>
          </a:r>
          <a:endParaRPr lang="en-US"/>
        </a:p>
      </dgm:t>
    </dgm:pt>
    <dgm:pt modelId="{60C9060E-8E08-4B7A-8607-7655191DEB98}" type="parTrans" cxnId="{74CD7EAF-5B16-41D9-9493-F95A729C12F3}">
      <dgm:prSet/>
      <dgm:spPr/>
      <dgm:t>
        <a:bodyPr/>
        <a:lstStyle/>
        <a:p>
          <a:endParaRPr lang="en-US"/>
        </a:p>
      </dgm:t>
    </dgm:pt>
    <dgm:pt modelId="{CA292BFC-9220-4351-B66C-4A42DB010709}" type="sibTrans" cxnId="{74CD7EAF-5B16-41D9-9493-F95A729C12F3}">
      <dgm:prSet/>
      <dgm:spPr/>
      <dgm:t>
        <a:bodyPr/>
        <a:lstStyle/>
        <a:p>
          <a:endParaRPr lang="en-US"/>
        </a:p>
      </dgm:t>
    </dgm:pt>
    <dgm:pt modelId="{FE4E4B6F-C996-4A3E-9DA7-9E7B6BB30DA2}">
      <dgm:prSet/>
      <dgm:spPr/>
      <dgm:t>
        <a:bodyPr/>
        <a:lstStyle/>
        <a:p>
          <a:r>
            <a:rPr lang="es-ES"/>
            <a:t>Ayudarles a desarrollar habilidades de negociación y resolución de conflictos.</a:t>
          </a:r>
          <a:endParaRPr lang="en-US"/>
        </a:p>
      </dgm:t>
    </dgm:pt>
    <dgm:pt modelId="{EE639101-2161-4A1F-BD34-0B9EC52B101D}" type="parTrans" cxnId="{D7F4008E-41F7-4127-8BBB-99C773AEB9E4}">
      <dgm:prSet/>
      <dgm:spPr/>
      <dgm:t>
        <a:bodyPr/>
        <a:lstStyle/>
        <a:p>
          <a:endParaRPr lang="en-US"/>
        </a:p>
      </dgm:t>
    </dgm:pt>
    <dgm:pt modelId="{391FA766-AF1F-441B-935D-9176F3E0211E}" type="sibTrans" cxnId="{D7F4008E-41F7-4127-8BBB-99C773AEB9E4}">
      <dgm:prSet/>
      <dgm:spPr/>
      <dgm:t>
        <a:bodyPr/>
        <a:lstStyle/>
        <a:p>
          <a:endParaRPr lang="en-US"/>
        </a:p>
      </dgm:t>
    </dgm:pt>
    <dgm:pt modelId="{9E76D19D-513C-4C32-AA03-B65408067D75}" type="pres">
      <dgm:prSet presAssocID="{AC6AA751-3EF8-41EA-BDCF-57E0F13DF326}" presName="diagram" presStyleCnt="0">
        <dgm:presLayoutVars>
          <dgm:dir/>
          <dgm:resizeHandles val="exact"/>
        </dgm:presLayoutVars>
      </dgm:prSet>
      <dgm:spPr/>
    </dgm:pt>
    <dgm:pt modelId="{A1B8F7F0-7E0F-4604-BB56-D6302A3397EE}" type="pres">
      <dgm:prSet presAssocID="{E58E8CF1-3650-4449-B43E-C26A7490395F}" presName="node" presStyleLbl="node1" presStyleIdx="0" presStyleCnt="15">
        <dgm:presLayoutVars>
          <dgm:bulletEnabled val="1"/>
        </dgm:presLayoutVars>
      </dgm:prSet>
      <dgm:spPr/>
    </dgm:pt>
    <dgm:pt modelId="{8F22DBBD-81AC-4270-BC24-A1F54B1AAB9C}" type="pres">
      <dgm:prSet presAssocID="{56C8828E-F9C2-4B1A-8B84-3DA94448A296}" presName="sibTrans" presStyleCnt="0"/>
      <dgm:spPr/>
    </dgm:pt>
    <dgm:pt modelId="{1A345358-2B28-4426-9D30-972F8794143F}" type="pres">
      <dgm:prSet presAssocID="{5AE203A6-E6B8-4A3E-ADE6-6950DFFD4A02}" presName="node" presStyleLbl="node1" presStyleIdx="1" presStyleCnt="15">
        <dgm:presLayoutVars>
          <dgm:bulletEnabled val="1"/>
        </dgm:presLayoutVars>
      </dgm:prSet>
      <dgm:spPr/>
    </dgm:pt>
    <dgm:pt modelId="{8C774DD7-F181-4C03-B6C7-159D9E83D0E9}" type="pres">
      <dgm:prSet presAssocID="{A5E236CF-D492-402D-8812-DEC466C4E151}" presName="sibTrans" presStyleCnt="0"/>
      <dgm:spPr/>
    </dgm:pt>
    <dgm:pt modelId="{2216F7E0-211F-434E-8524-A540B3A4389B}" type="pres">
      <dgm:prSet presAssocID="{C2309A1D-A685-4F90-AD07-AE46C3E6018E}" presName="node" presStyleLbl="node1" presStyleIdx="2" presStyleCnt="15">
        <dgm:presLayoutVars>
          <dgm:bulletEnabled val="1"/>
        </dgm:presLayoutVars>
      </dgm:prSet>
      <dgm:spPr/>
    </dgm:pt>
    <dgm:pt modelId="{B8CEAF33-ECE9-478F-8673-065AEFE26B01}" type="pres">
      <dgm:prSet presAssocID="{3C270210-E805-4AC7-9F9D-5F825E48B009}" presName="sibTrans" presStyleCnt="0"/>
      <dgm:spPr/>
    </dgm:pt>
    <dgm:pt modelId="{C92814F2-D769-4B1A-B131-5CEC7E254174}" type="pres">
      <dgm:prSet presAssocID="{FD5C1C32-CEA4-40B5-868B-4635D8B8D46C}" presName="node" presStyleLbl="node1" presStyleIdx="3" presStyleCnt="15">
        <dgm:presLayoutVars>
          <dgm:bulletEnabled val="1"/>
        </dgm:presLayoutVars>
      </dgm:prSet>
      <dgm:spPr/>
    </dgm:pt>
    <dgm:pt modelId="{72B8C1E2-BD01-4081-981C-620B34C01592}" type="pres">
      <dgm:prSet presAssocID="{6B91F9D6-209F-4460-966C-48EACC70B438}" presName="sibTrans" presStyleCnt="0"/>
      <dgm:spPr/>
    </dgm:pt>
    <dgm:pt modelId="{7789B65A-B2E5-4F7E-93D1-F22F067A3700}" type="pres">
      <dgm:prSet presAssocID="{4F7ECDA5-9DF7-4C9B-8219-31E960643CC6}" presName="node" presStyleLbl="node1" presStyleIdx="4" presStyleCnt="15">
        <dgm:presLayoutVars>
          <dgm:bulletEnabled val="1"/>
        </dgm:presLayoutVars>
      </dgm:prSet>
      <dgm:spPr/>
    </dgm:pt>
    <dgm:pt modelId="{C32387D1-60F3-4503-AB05-3E8C591E401D}" type="pres">
      <dgm:prSet presAssocID="{BB8CB39F-3839-47BC-AED9-6A18D44801DA}" presName="sibTrans" presStyleCnt="0"/>
      <dgm:spPr/>
    </dgm:pt>
    <dgm:pt modelId="{11B85A03-8794-46F5-8A50-B991A85622C4}" type="pres">
      <dgm:prSet presAssocID="{CCB02E40-CEFF-4D17-90F2-DA6FD19030A9}" presName="node" presStyleLbl="node1" presStyleIdx="5" presStyleCnt="15">
        <dgm:presLayoutVars>
          <dgm:bulletEnabled val="1"/>
        </dgm:presLayoutVars>
      </dgm:prSet>
      <dgm:spPr/>
    </dgm:pt>
    <dgm:pt modelId="{D348F40D-C4E5-4534-BDEE-5D210789EECC}" type="pres">
      <dgm:prSet presAssocID="{E0AA4673-4B03-4521-806F-0CC6C888BDD0}" presName="sibTrans" presStyleCnt="0"/>
      <dgm:spPr/>
    </dgm:pt>
    <dgm:pt modelId="{ECDDEB80-787E-4D86-BC14-AAF9330D1EE5}" type="pres">
      <dgm:prSet presAssocID="{601654DD-B7D0-4EEE-982F-0054427F7FA7}" presName="node" presStyleLbl="node1" presStyleIdx="6" presStyleCnt="15">
        <dgm:presLayoutVars>
          <dgm:bulletEnabled val="1"/>
        </dgm:presLayoutVars>
      </dgm:prSet>
      <dgm:spPr/>
    </dgm:pt>
    <dgm:pt modelId="{5539A26C-D9CA-4C76-957D-D32DA09EDDEE}" type="pres">
      <dgm:prSet presAssocID="{4BFDDB91-C0A2-4F28-9366-6B40A6ED1FAE}" presName="sibTrans" presStyleCnt="0"/>
      <dgm:spPr/>
    </dgm:pt>
    <dgm:pt modelId="{0AD1AE18-AB8E-41DB-B535-901C63856302}" type="pres">
      <dgm:prSet presAssocID="{18762E61-DB0B-444F-B34B-79435657703A}" presName="node" presStyleLbl="node1" presStyleIdx="7" presStyleCnt="15">
        <dgm:presLayoutVars>
          <dgm:bulletEnabled val="1"/>
        </dgm:presLayoutVars>
      </dgm:prSet>
      <dgm:spPr/>
    </dgm:pt>
    <dgm:pt modelId="{64CA1DDB-E5A7-4530-969D-1296620201A4}" type="pres">
      <dgm:prSet presAssocID="{3437F48A-6820-440C-B650-2C4E80E0A9CC}" presName="sibTrans" presStyleCnt="0"/>
      <dgm:spPr/>
    </dgm:pt>
    <dgm:pt modelId="{2BB3D018-E9D4-4B1F-BF0B-86353B7D0354}" type="pres">
      <dgm:prSet presAssocID="{6F806EB4-CA5A-43C1-8C10-652AF1866326}" presName="node" presStyleLbl="node1" presStyleIdx="8" presStyleCnt="15">
        <dgm:presLayoutVars>
          <dgm:bulletEnabled val="1"/>
        </dgm:presLayoutVars>
      </dgm:prSet>
      <dgm:spPr/>
    </dgm:pt>
    <dgm:pt modelId="{2879D337-5E8D-496D-925C-DC2CD5040045}" type="pres">
      <dgm:prSet presAssocID="{CE2D4A7E-0DB8-42F5-A3A6-7DD1479A99EA}" presName="sibTrans" presStyleCnt="0"/>
      <dgm:spPr/>
    </dgm:pt>
    <dgm:pt modelId="{E0CFC068-7564-448A-A3A2-3FEAA2798DA3}" type="pres">
      <dgm:prSet presAssocID="{BDE6ED3E-8A83-41CD-9565-29E88DEDAD9C}" presName="node" presStyleLbl="node1" presStyleIdx="9" presStyleCnt="15">
        <dgm:presLayoutVars>
          <dgm:bulletEnabled val="1"/>
        </dgm:presLayoutVars>
      </dgm:prSet>
      <dgm:spPr/>
    </dgm:pt>
    <dgm:pt modelId="{CE4DFA0B-5101-4E74-A554-D8F25C4D167C}" type="pres">
      <dgm:prSet presAssocID="{B5342D22-EB93-43CD-9FC5-A4ACE90151BB}" presName="sibTrans" presStyleCnt="0"/>
      <dgm:spPr/>
    </dgm:pt>
    <dgm:pt modelId="{627DF189-661E-46AC-9804-908D0ADE26A7}" type="pres">
      <dgm:prSet presAssocID="{B026A12C-839C-48E6-AF0C-B7EFDA287F7A}" presName="node" presStyleLbl="node1" presStyleIdx="10" presStyleCnt="15">
        <dgm:presLayoutVars>
          <dgm:bulletEnabled val="1"/>
        </dgm:presLayoutVars>
      </dgm:prSet>
      <dgm:spPr/>
    </dgm:pt>
    <dgm:pt modelId="{0DD16126-F6A8-47F0-9EB2-C343E13E85C4}" type="pres">
      <dgm:prSet presAssocID="{7D789BA8-1A5B-4034-8B86-3DF2FC2C7C5B}" presName="sibTrans" presStyleCnt="0"/>
      <dgm:spPr/>
    </dgm:pt>
    <dgm:pt modelId="{ED4C5819-11F3-4819-8DFA-5D031D585D99}" type="pres">
      <dgm:prSet presAssocID="{C59048D9-ED5C-48E6-8170-BB2667057989}" presName="node" presStyleLbl="node1" presStyleIdx="11" presStyleCnt="15">
        <dgm:presLayoutVars>
          <dgm:bulletEnabled val="1"/>
        </dgm:presLayoutVars>
      </dgm:prSet>
      <dgm:spPr/>
    </dgm:pt>
    <dgm:pt modelId="{EE114EAB-AB4A-41FA-8409-9B7A8AACEDA9}" type="pres">
      <dgm:prSet presAssocID="{B4773C45-6CC8-45F4-81AB-6064D7BE52B7}" presName="sibTrans" presStyleCnt="0"/>
      <dgm:spPr/>
    </dgm:pt>
    <dgm:pt modelId="{417CF87F-B72C-46BE-B735-66F7348C636B}" type="pres">
      <dgm:prSet presAssocID="{190607E8-3C14-4966-A549-3967C8FC679B}" presName="node" presStyleLbl="node1" presStyleIdx="12" presStyleCnt="15">
        <dgm:presLayoutVars>
          <dgm:bulletEnabled val="1"/>
        </dgm:presLayoutVars>
      </dgm:prSet>
      <dgm:spPr/>
    </dgm:pt>
    <dgm:pt modelId="{867AB814-7ED1-414F-ACFA-2DABE69314B6}" type="pres">
      <dgm:prSet presAssocID="{AC1F79CF-E579-4E52-B4E1-4D3994B1A70B}" presName="sibTrans" presStyleCnt="0"/>
      <dgm:spPr/>
    </dgm:pt>
    <dgm:pt modelId="{932B098B-F703-4645-8826-5D61C3DE1597}" type="pres">
      <dgm:prSet presAssocID="{535CABA0-1F41-4378-9F62-81213CE2D5B9}" presName="node" presStyleLbl="node1" presStyleIdx="13" presStyleCnt="15">
        <dgm:presLayoutVars>
          <dgm:bulletEnabled val="1"/>
        </dgm:presLayoutVars>
      </dgm:prSet>
      <dgm:spPr/>
    </dgm:pt>
    <dgm:pt modelId="{CBDE5877-F4F0-4EDD-A5FD-F94A192320E3}" type="pres">
      <dgm:prSet presAssocID="{CA292BFC-9220-4351-B66C-4A42DB010709}" presName="sibTrans" presStyleCnt="0"/>
      <dgm:spPr/>
    </dgm:pt>
    <dgm:pt modelId="{A59A5090-B84B-4BD7-BAD7-D1A048425F8C}" type="pres">
      <dgm:prSet presAssocID="{FE4E4B6F-C996-4A3E-9DA7-9E7B6BB30DA2}" presName="node" presStyleLbl="node1" presStyleIdx="14" presStyleCnt="15">
        <dgm:presLayoutVars>
          <dgm:bulletEnabled val="1"/>
        </dgm:presLayoutVars>
      </dgm:prSet>
      <dgm:spPr/>
    </dgm:pt>
  </dgm:ptLst>
  <dgm:cxnLst>
    <dgm:cxn modelId="{0569D708-7E3E-4987-BD46-265FEAA02A5C}" srcId="{AC6AA751-3EF8-41EA-BDCF-57E0F13DF326}" destId="{E58E8CF1-3650-4449-B43E-C26A7490395F}" srcOrd="0" destOrd="0" parTransId="{97E856AB-C5C6-436E-A1A6-6C340FB9237F}" sibTransId="{56C8828E-F9C2-4B1A-8B84-3DA94448A296}"/>
    <dgm:cxn modelId="{C2516B0C-26C3-4FA1-9B14-E791140C35C1}" srcId="{AC6AA751-3EF8-41EA-BDCF-57E0F13DF326}" destId="{6F806EB4-CA5A-43C1-8C10-652AF1866326}" srcOrd="8" destOrd="0" parTransId="{3219FCFD-4BC6-49F2-83B1-41C2171A3569}" sibTransId="{CE2D4A7E-0DB8-42F5-A3A6-7DD1479A99EA}"/>
    <dgm:cxn modelId="{B4D9750E-4BAE-4916-BC67-AC3497679CA9}" type="presOf" srcId="{E58E8CF1-3650-4449-B43E-C26A7490395F}" destId="{A1B8F7F0-7E0F-4604-BB56-D6302A3397EE}" srcOrd="0" destOrd="0" presId="urn:microsoft.com/office/officeart/2005/8/layout/default"/>
    <dgm:cxn modelId="{EB28DE0F-CD66-47BB-80D2-14F3280F7A8E}" srcId="{AC6AA751-3EF8-41EA-BDCF-57E0F13DF326}" destId="{FD5C1C32-CEA4-40B5-868B-4635D8B8D46C}" srcOrd="3" destOrd="0" parTransId="{8B7047C1-A45B-4D5D-B764-0595E82E2C49}" sibTransId="{6B91F9D6-209F-4460-966C-48EACC70B438}"/>
    <dgm:cxn modelId="{5C39D312-8D25-4B7B-9A4F-92BBF53C3F40}" srcId="{AC6AA751-3EF8-41EA-BDCF-57E0F13DF326}" destId="{C59048D9-ED5C-48E6-8170-BB2667057989}" srcOrd="11" destOrd="0" parTransId="{C490A6AD-CB5E-442A-A26E-753B6892BCD7}" sibTransId="{B4773C45-6CC8-45F4-81AB-6064D7BE52B7}"/>
    <dgm:cxn modelId="{497C601F-DBA6-4429-8332-C6279C72B259}" srcId="{AC6AA751-3EF8-41EA-BDCF-57E0F13DF326}" destId="{5AE203A6-E6B8-4A3E-ADE6-6950DFFD4A02}" srcOrd="1" destOrd="0" parTransId="{CBBF1554-3787-4126-8211-78964E764594}" sibTransId="{A5E236CF-D492-402D-8812-DEC466C4E151}"/>
    <dgm:cxn modelId="{83123C29-3573-4612-BD10-160372BE7462}" type="presOf" srcId="{AC6AA751-3EF8-41EA-BDCF-57E0F13DF326}" destId="{9E76D19D-513C-4C32-AA03-B65408067D75}" srcOrd="0" destOrd="0" presId="urn:microsoft.com/office/officeart/2005/8/layout/default"/>
    <dgm:cxn modelId="{A62E212C-2C37-419A-B51E-7426241453AD}" type="presOf" srcId="{601654DD-B7D0-4EEE-982F-0054427F7FA7}" destId="{ECDDEB80-787E-4D86-BC14-AAF9330D1EE5}" srcOrd="0" destOrd="0" presId="urn:microsoft.com/office/officeart/2005/8/layout/default"/>
    <dgm:cxn modelId="{EA05532F-BC0E-40AD-9269-9E3C3B00E755}" type="presOf" srcId="{C2309A1D-A685-4F90-AD07-AE46C3E6018E}" destId="{2216F7E0-211F-434E-8524-A540B3A4389B}" srcOrd="0" destOrd="0" presId="urn:microsoft.com/office/officeart/2005/8/layout/default"/>
    <dgm:cxn modelId="{FFC67045-AE4A-43CC-AB96-80B9C4CA4988}" type="presOf" srcId="{BDE6ED3E-8A83-41CD-9565-29E88DEDAD9C}" destId="{E0CFC068-7564-448A-A3A2-3FEAA2798DA3}" srcOrd="0" destOrd="0" presId="urn:microsoft.com/office/officeart/2005/8/layout/default"/>
    <dgm:cxn modelId="{9A513D49-E547-4414-BFF8-5322375F798A}" type="presOf" srcId="{4F7ECDA5-9DF7-4C9B-8219-31E960643CC6}" destId="{7789B65A-B2E5-4F7E-93D1-F22F067A3700}" srcOrd="0" destOrd="0" presId="urn:microsoft.com/office/officeart/2005/8/layout/default"/>
    <dgm:cxn modelId="{05BC326A-CE88-4A72-8283-E2C50ED7DD4B}" type="presOf" srcId="{6F806EB4-CA5A-43C1-8C10-652AF1866326}" destId="{2BB3D018-E9D4-4B1F-BF0B-86353B7D0354}" srcOrd="0" destOrd="0" presId="urn:microsoft.com/office/officeart/2005/8/layout/default"/>
    <dgm:cxn modelId="{1956C073-16CB-4D99-BEC6-18F2FA2E9AE3}" srcId="{AC6AA751-3EF8-41EA-BDCF-57E0F13DF326}" destId="{601654DD-B7D0-4EEE-982F-0054427F7FA7}" srcOrd="6" destOrd="0" parTransId="{AC1BBBD7-AC8F-409D-8593-4698AD54D017}" sibTransId="{4BFDDB91-C0A2-4F28-9366-6B40A6ED1FAE}"/>
    <dgm:cxn modelId="{B210F679-F44C-467A-874E-FC0D65A24B6D}" srcId="{AC6AA751-3EF8-41EA-BDCF-57E0F13DF326}" destId="{C2309A1D-A685-4F90-AD07-AE46C3E6018E}" srcOrd="2" destOrd="0" parTransId="{FC0393FD-5686-44A4-9EDD-30BE3235388E}" sibTransId="{3C270210-E805-4AC7-9F9D-5F825E48B009}"/>
    <dgm:cxn modelId="{D7F4008E-41F7-4127-8BBB-99C773AEB9E4}" srcId="{AC6AA751-3EF8-41EA-BDCF-57E0F13DF326}" destId="{FE4E4B6F-C996-4A3E-9DA7-9E7B6BB30DA2}" srcOrd="14" destOrd="0" parTransId="{EE639101-2161-4A1F-BD34-0B9EC52B101D}" sibTransId="{391FA766-AF1F-441B-935D-9176F3E0211E}"/>
    <dgm:cxn modelId="{3543DE98-260C-4440-A57E-A0CB38564F8A}" srcId="{AC6AA751-3EF8-41EA-BDCF-57E0F13DF326}" destId="{4F7ECDA5-9DF7-4C9B-8219-31E960643CC6}" srcOrd="4" destOrd="0" parTransId="{448390D2-5FB5-4BA3-B9E8-343E02761A5B}" sibTransId="{BB8CB39F-3839-47BC-AED9-6A18D44801DA}"/>
    <dgm:cxn modelId="{C440CDA5-9639-4C06-85A8-C601AEB2EEF4}" type="presOf" srcId="{FE4E4B6F-C996-4A3E-9DA7-9E7B6BB30DA2}" destId="{A59A5090-B84B-4BD7-BAD7-D1A048425F8C}" srcOrd="0" destOrd="0" presId="urn:microsoft.com/office/officeart/2005/8/layout/default"/>
    <dgm:cxn modelId="{A3B913A8-61DA-475F-B774-800C50999787}" type="presOf" srcId="{FD5C1C32-CEA4-40B5-868B-4635D8B8D46C}" destId="{C92814F2-D769-4B1A-B131-5CEC7E254174}" srcOrd="0" destOrd="0" presId="urn:microsoft.com/office/officeart/2005/8/layout/default"/>
    <dgm:cxn modelId="{B23FD8AA-F946-4C62-B236-9A2A57E96CE0}" type="presOf" srcId="{535CABA0-1F41-4378-9F62-81213CE2D5B9}" destId="{932B098B-F703-4645-8826-5D61C3DE1597}" srcOrd="0" destOrd="0" presId="urn:microsoft.com/office/officeart/2005/8/layout/default"/>
    <dgm:cxn modelId="{A0C23FAD-4355-4CF1-8705-FE29A5ECBB84}" type="presOf" srcId="{18762E61-DB0B-444F-B34B-79435657703A}" destId="{0AD1AE18-AB8E-41DB-B535-901C63856302}" srcOrd="0" destOrd="0" presId="urn:microsoft.com/office/officeart/2005/8/layout/default"/>
    <dgm:cxn modelId="{74CD7EAF-5B16-41D9-9493-F95A729C12F3}" srcId="{AC6AA751-3EF8-41EA-BDCF-57E0F13DF326}" destId="{535CABA0-1F41-4378-9F62-81213CE2D5B9}" srcOrd="13" destOrd="0" parTransId="{60C9060E-8E08-4B7A-8607-7655191DEB98}" sibTransId="{CA292BFC-9220-4351-B66C-4A42DB010709}"/>
    <dgm:cxn modelId="{05CE53B0-9BBC-4AB2-914B-4C23E6961457}" srcId="{AC6AA751-3EF8-41EA-BDCF-57E0F13DF326}" destId="{BDE6ED3E-8A83-41CD-9565-29E88DEDAD9C}" srcOrd="9" destOrd="0" parTransId="{1A93F0CB-F676-4BA6-9508-8F1C7043420A}" sibTransId="{B5342D22-EB93-43CD-9FC5-A4ACE90151BB}"/>
    <dgm:cxn modelId="{B095CAB4-ADAF-48EC-9262-2CAFFBF328F8}" type="presOf" srcId="{5AE203A6-E6B8-4A3E-ADE6-6950DFFD4A02}" destId="{1A345358-2B28-4426-9D30-972F8794143F}" srcOrd="0" destOrd="0" presId="urn:microsoft.com/office/officeart/2005/8/layout/default"/>
    <dgm:cxn modelId="{C89FD4C0-7F4B-4437-8085-5EDE9F72B51E}" type="presOf" srcId="{190607E8-3C14-4966-A549-3967C8FC679B}" destId="{417CF87F-B72C-46BE-B735-66F7348C636B}" srcOrd="0" destOrd="0" presId="urn:microsoft.com/office/officeart/2005/8/layout/default"/>
    <dgm:cxn modelId="{FA38E8CA-3497-4AF9-9303-B6533368AF81}" srcId="{AC6AA751-3EF8-41EA-BDCF-57E0F13DF326}" destId="{190607E8-3C14-4966-A549-3967C8FC679B}" srcOrd="12" destOrd="0" parTransId="{46208A67-5A9A-4EDC-9348-34031C6058EF}" sibTransId="{AC1F79CF-E579-4E52-B4E1-4D3994B1A70B}"/>
    <dgm:cxn modelId="{B5FE32CB-6D4F-4112-A151-A0633F1648F3}" type="presOf" srcId="{C59048D9-ED5C-48E6-8170-BB2667057989}" destId="{ED4C5819-11F3-4819-8DFA-5D031D585D99}" srcOrd="0" destOrd="0" presId="urn:microsoft.com/office/officeart/2005/8/layout/default"/>
    <dgm:cxn modelId="{533650D1-571E-4867-82D8-F6C39CD52F27}" srcId="{AC6AA751-3EF8-41EA-BDCF-57E0F13DF326}" destId="{CCB02E40-CEFF-4D17-90F2-DA6FD19030A9}" srcOrd="5" destOrd="0" parTransId="{CB94C4A1-E21D-400E-8C20-7EE12C7A57F3}" sibTransId="{E0AA4673-4B03-4521-806F-0CC6C888BDD0}"/>
    <dgm:cxn modelId="{2730FFD5-887C-4322-81C2-FD8E82CBEE87}" type="presOf" srcId="{B026A12C-839C-48E6-AF0C-B7EFDA287F7A}" destId="{627DF189-661E-46AC-9804-908D0ADE26A7}" srcOrd="0" destOrd="0" presId="urn:microsoft.com/office/officeart/2005/8/layout/default"/>
    <dgm:cxn modelId="{DD1534E9-91BF-4640-A3E5-9E5F4FCC4503}" srcId="{AC6AA751-3EF8-41EA-BDCF-57E0F13DF326}" destId="{18762E61-DB0B-444F-B34B-79435657703A}" srcOrd="7" destOrd="0" parTransId="{165AE4B1-BF10-44F4-9A7F-18642C42732A}" sibTransId="{3437F48A-6820-440C-B650-2C4E80E0A9CC}"/>
    <dgm:cxn modelId="{5DC652F3-48B0-4C92-89DB-A0398EC5ECF4}" type="presOf" srcId="{CCB02E40-CEFF-4D17-90F2-DA6FD19030A9}" destId="{11B85A03-8794-46F5-8A50-B991A85622C4}" srcOrd="0" destOrd="0" presId="urn:microsoft.com/office/officeart/2005/8/layout/default"/>
    <dgm:cxn modelId="{DB1601FF-45B4-41E5-BFA8-7FA4781754B0}" srcId="{AC6AA751-3EF8-41EA-BDCF-57E0F13DF326}" destId="{B026A12C-839C-48E6-AF0C-B7EFDA287F7A}" srcOrd="10" destOrd="0" parTransId="{2E4F4746-EA57-48C8-B9B5-F8906F7A075E}" sibTransId="{7D789BA8-1A5B-4034-8B86-3DF2FC2C7C5B}"/>
    <dgm:cxn modelId="{7AC89623-C15A-40EC-8BC3-5F3AEB1973AF}" type="presParOf" srcId="{9E76D19D-513C-4C32-AA03-B65408067D75}" destId="{A1B8F7F0-7E0F-4604-BB56-D6302A3397EE}" srcOrd="0" destOrd="0" presId="urn:microsoft.com/office/officeart/2005/8/layout/default"/>
    <dgm:cxn modelId="{2AA6BDBA-B407-4F31-991F-797A332460CB}" type="presParOf" srcId="{9E76D19D-513C-4C32-AA03-B65408067D75}" destId="{8F22DBBD-81AC-4270-BC24-A1F54B1AAB9C}" srcOrd="1" destOrd="0" presId="urn:microsoft.com/office/officeart/2005/8/layout/default"/>
    <dgm:cxn modelId="{7B03C7B1-EA24-469A-A142-D11DA9808B03}" type="presParOf" srcId="{9E76D19D-513C-4C32-AA03-B65408067D75}" destId="{1A345358-2B28-4426-9D30-972F8794143F}" srcOrd="2" destOrd="0" presId="urn:microsoft.com/office/officeart/2005/8/layout/default"/>
    <dgm:cxn modelId="{A0841F27-0F7C-4A65-B88C-F7EEF7BF428A}" type="presParOf" srcId="{9E76D19D-513C-4C32-AA03-B65408067D75}" destId="{8C774DD7-F181-4C03-B6C7-159D9E83D0E9}" srcOrd="3" destOrd="0" presId="urn:microsoft.com/office/officeart/2005/8/layout/default"/>
    <dgm:cxn modelId="{F7AD0AD1-585D-4D4B-A5E4-4A13D4BCA6CD}" type="presParOf" srcId="{9E76D19D-513C-4C32-AA03-B65408067D75}" destId="{2216F7E0-211F-434E-8524-A540B3A4389B}" srcOrd="4" destOrd="0" presId="urn:microsoft.com/office/officeart/2005/8/layout/default"/>
    <dgm:cxn modelId="{8827D78A-BD39-4253-9490-A96629CBC5F3}" type="presParOf" srcId="{9E76D19D-513C-4C32-AA03-B65408067D75}" destId="{B8CEAF33-ECE9-478F-8673-065AEFE26B01}" srcOrd="5" destOrd="0" presId="urn:microsoft.com/office/officeart/2005/8/layout/default"/>
    <dgm:cxn modelId="{7F4166FA-C21E-4633-9C6C-3FEA5536DD92}" type="presParOf" srcId="{9E76D19D-513C-4C32-AA03-B65408067D75}" destId="{C92814F2-D769-4B1A-B131-5CEC7E254174}" srcOrd="6" destOrd="0" presId="urn:microsoft.com/office/officeart/2005/8/layout/default"/>
    <dgm:cxn modelId="{85C729FF-743A-4C47-BAA4-3933AAF8D46C}" type="presParOf" srcId="{9E76D19D-513C-4C32-AA03-B65408067D75}" destId="{72B8C1E2-BD01-4081-981C-620B34C01592}" srcOrd="7" destOrd="0" presId="urn:microsoft.com/office/officeart/2005/8/layout/default"/>
    <dgm:cxn modelId="{871B8F00-3567-42A8-A282-E06B7F9F9E0D}" type="presParOf" srcId="{9E76D19D-513C-4C32-AA03-B65408067D75}" destId="{7789B65A-B2E5-4F7E-93D1-F22F067A3700}" srcOrd="8" destOrd="0" presId="urn:microsoft.com/office/officeart/2005/8/layout/default"/>
    <dgm:cxn modelId="{54834BFE-621D-4F58-89BB-B573A47AF15E}" type="presParOf" srcId="{9E76D19D-513C-4C32-AA03-B65408067D75}" destId="{C32387D1-60F3-4503-AB05-3E8C591E401D}" srcOrd="9" destOrd="0" presId="urn:microsoft.com/office/officeart/2005/8/layout/default"/>
    <dgm:cxn modelId="{E3A24CF1-6505-4591-94FD-DD87D8B60A2C}" type="presParOf" srcId="{9E76D19D-513C-4C32-AA03-B65408067D75}" destId="{11B85A03-8794-46F5-8A50-B991A85622C4}" srcOrd="10" destOrd="0" presId="urn:microsoft.com/office/officeart/2005/8/layout/default"/>
    <dgm:cxn modelId="{EA5D635C-9106-469A-B076-8F95A91E2849}" type="presParOf" srcId="{9E76D19D-513C-4C32-AA03-B65408067D75}" destId="{D348F40D-C4E5-4534-BDEE-5D210789EECC}" srcOrd="11" destOrd="0" presId="urn:microsoft.com/office/officeart/2005/8/layout/default"/>
    <dgm:cxn modelId="{3871C894-759A-4AED-89A1-7F182EEF60EC}" type="presParOf" srcId="{9E76D19D-513C-4C32-AA03-B65408067D75}" destId="{ECDDEB80-787E-4D86-BC14-AAF9330D1EE5}" srcOrd="12" destOrd="0" presId="urn:microsoft.com/office/officeart/2005/8/layout/default"/>
    <dgm:cxn modelId="{35E6069B-E447-400C-8F1E-EE7097A3C2CB}" type="presParOf" srcId="{9E76D19D-513C-4C32-AA03-B65408067D75}" destId="{5539A26C-D9CA-4C76-957D-D32DA09EDDEE}" srcOrd="13" destOrd="0" presId="urn:microsoft.com/office/officeart/2005/8/layout/default"/>
    <dgm:cxn modelId="{357496AF-3495-4421-A149-489D2C66C119}" type="presParOf" srcId="{9E76D19D-513C-4C32-AA03-B65408067D75}" destId="{0AD1AE18-AB8E-41DB-B535-901C63856302}" srcOrd="14" destOrd="0" presId="urn:microsoft.com/office/officeart/2005/8/layout/default"/>
    <dgm:cxn modelId="{515222CF-359B-4A36-8E88-41A5CC5FF308}" type="presParOf" srcId="{9E76D19D-513C-4C32-AA03-B65408067D75}" destId="{64CA1DDB-E5A7-4530-969D-1296620201A4}" srcOrd="15" destOrd="0" presId="urn:microsoft.com/office/officeart/2005/8/layout/default"/>
    <dgm:cxn modelId="{5C5A875E-4A9D-4C06-AA12-34877D69685E}" type="presParOf" srcId="{9E76D19D-513C-4C32-AA03-B65408067D75}" destId="{2BB3D018-E9D4-4B1F-BF0B-86353B7D0354}" srcOrd="16" destOrd="0" presId="urn:microsoft.com/office/officeart/2005/8/layout/default"/>
    <dgm:cxn modelId="{3837BA81-C1C4-4EC4-B007-D2FB48655D41}" type="presParOf" srcId="{9E76D19D-513C-4C32-AA03-B65408067D75}" destId="{2879D337-5E8D-496D-925C-DC2CD5040045}" srcOrd="17" destOrd="0" presId="urn:microsoft.com/office/officeart/2005/8/layout/default"/>
    <dgm:cxn modelId="{D7A0679D-7D1B-4EDC-86E1-1F3EA34C817C}" type="presParOf" srcId="{9E76D19D-513C-4C32-AA03-B65408067D75}" destId="{E0CFC068-7564-448A-A3A2-3FEAA2798DA3}" srcOrd="18" destOrd="0" presId="urn:microsoft.com/office/officeart/2005/8/layout/default"/>
    <dgm:cxn modelId="{CA34BE18-526B-49DA-979C-E259C20A6EF9}" type="presParOf" srcId="{9E76D19D-513C-4C32-AA03-B65408067D75}" destId="{CE4DFA0B-5101-4E74-A554-D8F25C4D167C}" srcOrd="19" destOrd="0" presId="urn:microsoft.com/office/officeart/2005/8/layout/default"/>
    <dgm:cxn modelId="{25144004-3F61-4B0C-BEB1-5FDEAA0A89B6}" type="presParOf" srcId="{9E76D19D-513C-4C32-AA03-B65408067D75}" destId="{627DF189-661E-46AC-9804-908D0ADE26A7}" srcOrd="20" destOrd="0" presId="urn:microsoft.com/office/officeart/2005/8/layout/default"/>
    <dgm:cxn modelId="{49EE9719-91FF-4CAF-9A2C-341242CE27AA}" type="presParOf" srcId="{9E76D19D-513C-4C32-AA03-B65408067D75}" destId="{0DD16126-F6A8-47F0-9EB2-C343E13E85C4}" srcOrd="21" destOrd="0" presId="urn:microsoft.com/office/officeart/2005/8/layout/default"/>
    <dgm:cxn modelId="{250E09AB-AA3B-4CEF-A9C5-6D1E086BFC43}" type="presParOf" srcId="{9E76D19D-513C-4C32-AA03-B65408067D75}" destId="{ED4C5819-11F3-4819-8DFA-5D031D585D99}" srcOrd="22" destOrd="0" presId="urn:microsoft.com/office/officeart/2005/8/layout/default"/>
    <dgm:cxn modelId="{762CB41D-C720-4602-B420-E67B1DDAA5A7}" type="presParOf" srcId="{9E76D19D-513C-4C32-AA03-B65408067D75}" destId="{EE114EAB-AB4A-41FA-8409-9B7A8AACEDA9}" srcOrd="23" destOrd="0" presId="urn:microsoft.com/office/officeart/2005/8/layout/default"/>
    <dgm:cxn modelId="{55E902C6-0F99-4757-BF4C-496C49EB8A0C}" type="presParOf" srcId="{9E76D19D-513C-4C32-AA03-B65408067D75}" destId="{417CF87F-B72C-46BE-B735-66F7348C636B}" srcOrd="24" destOrd="0" presId="urn:microsoft.com/office/officeart/2005/8/layout/default"/>
    <dgm:cxn modelId="{A0D70B27-2122-4E05-9D62-42E9B3FD50DF}" type="presParOf" srcId="{9E76D19D-513C-4C32-AA03-B65408067D75}" destId="{867AB814-7ED1-414F-ACFA-2DABE69314B6}" srcOrd="25" destOrd="0" presId="urn:microsoft.com/office/officeart/2005/8/layout/default"/>
    <dgm:cxn modelId="{E6E56C9E-77A4-4787-9F64-E796FD427B86}" type="presParOf" srcId="{9E76D19D-513C-4C32-AA03-B65408067D75}" destId="{932B098B-F703-4645-8826-5D61C3DE1597}" srcOrd="26" destOrd="0" presId="urn:microsoft.com/office/officeart/2005/8/layout/default"/>
    <dgm:cxn modelId="{1149CFD2-7097-47E6-A9D5-1E1C039BC6A7}" type="presParOf" srcId="{9E76D19D-513C-4C32-AA03-B65408067D75}" destId="{CBDE5877-F4F0-4EDD-A5FD-F94A192320E3}" srcOrd="27" destOrd="0" presId="urn:microsoft.com/office/officeart/2005/8/layout/default"/>
    <dgm:cxn modelId="{1C236B05-7BB6-43CF-A11A-7D2970C8977A}" type="presParOf" srcId="{9E76D19D-513C-4C32-AA03-B65408067D75}" destId="{A59A5090-B84B-4BD7-BAD7-D1A048425F8C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17CA8B-2EEB-4696-A0BC-DBCDE256927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8139CC8-F515-4026-8DD6-FDF5625DF1B4}">
      <dgm:prSet/>
      <dgm:spPr/>
      <dgm:t>
        <a:bodyPr/>
        <a:lstStyle/>
        <a:p>
          <a:r>
            <a:rPr lang="es-ES" dirty="0"/>
            <a:t>Las </a:t>
          </a:r>
          <a:r>
            <a:rPr lang="es-ES" b="1" dirty="0"/>
            <a:t>Altas Capacidades Cognitivas (AACC)</a:t>
          </a:r>
          <a:r>
            <a:rPr lang="es-ES" dirty="0"/>
            <a:t> hacen referencia a personas con un desarrollo intelectual superior al promedio en una o varias áreas. </a:t>
          </a:r>
          <a:endParaRPr lang="en-US" dirty="0"/>
        </a:p>
      </dgm:t>
    </dgm:pt>
    <dgm:pt modelId="{F504897F-8636-4DF0-8FA2-7CCC0C87C295}" type="parTrans" cxnId="{C14B61B5-E315-4A37-A5A7-AF055791DFCA}">
      <dgm:prSet/>
      <dgm:spPr/>
      <dgm:t>
        <a:bodyPr/>
        <a:lstStyle/>
        <a:p>
          <a:endParaRPr lang="en-US"/>
        </a:p>
      </dgm:t>
    </dgm:pt>
    <dgm:pt modelId="{5EE2A240-6F2B-44AD-9B80-896E43E22021}" type="sibTrans" cxnId="{C14B61B5-E315-4A37-A5A7-AF055791DFCA}">
      <dgm:prSet/>
      <dgm:spPr/>
      <dgm:t>
        <a:bodyPr/>
        <a:lstStyle/>
        <a:p>
          <a:endParaRPr lang="en-US"/>
        </a:p>
      </dgm:t>
    </dgm:pt>
    <dgm:pt modelId="{452DE724-2557-4ECB-BA9C-5CE03B0B560C}">
      <dgm:prSet/>
      <dgm:spPr/>
      <dgm:t>
        <a:bodyPr/>
        <a:lstStyle/>
        <a:p>
          <a:r>
            <a:rPr lang="es-ES"/>
            <a:t>No se trata solo de un alto coeficiente intelectual (CI), sino de una forma </a:t>
          </a:r>
          <a:r>
            <a:rPr lang="es-ES" b="1"/>
            <a:t>diferente</a:t>
          </a:r>
          <a:r>
            <a:rPr lang="es-ES"/>
            <a:t> de procesar la información y aprender.</a:t>
          </a:r>
          <a:endParaRPr lang="en-US" dirty="0"/>
        </a:p>
      </dgm:t>
    </dgm:pt>
    <dgm:pt modelId="{19120998-733F-4C7D-B3D7-3DFF0539AC99}" type="parTrans" cxnId="{FCC697FE-E7A8-44AF-A651-EA0DA9030A32}">
      <dgm:prSet/>
      <dgm:spPr/>
      <dgm:t>
        <a:bodyPr/>
        <a:lstStyle/>
        <a:p>
          <a:endParaRPr lang="es-ES"/>
        </a:p>
      </dgm:t>
    </dgm:pt>
    <dgm:pt modelId="{626FCEFF-C936-4D39-9EF6-70B46C517B6F}" type="sibTrans" cxnId="{FCC697FE-E7A8-44AF-A651-EA0DA9030A32}">
      <dgm:prSet/>
      <dgm:spPr/>
      <dgm:t>
        <a:bodyPr/>
        <a:lstStyle/>
        <a:p>
          <a:endParaRPr lang="es-ES"/>
        </a:p>
      </dgm:t>
    </dgm:pt>
    <dgm:pt modelId="{A426CDBC-A314-451A-BF1E-A843FBED73E0}">
      <dgm:prSet/>
      <dgm:spPr/>
      <dgm:t>
        <a:bodyPr/>
        <a:lstStyle/>
        <a:p>
          <a:r>
            <a:rPr lang="es-ES"/>
            <a:t>Las </a:t>
          </a:r>
          <a:r>
            <a:rPr lang="es-ES" b="1"/>
            <a:t>Altas Capacidades Cognitivas (AACC)</a:t>
          </a:r>
          <a:r>
            <a:rPr lang="es-ES"/>
            <a:t> hacen referencia a personas con un desarrollo intelectual superior al promedio en una o varias áreas. </a:t>
          </a:r>
          <a:endParaRPr lang="en-US" dirty="0"/>
        </a:p>
      </dgm:t>
    </dgm:pt>
    <dgm:pt modelId="{6CD93809-EEA4-4633-A716-8D34B319AAFA}" type="parTrans" cxnId="{E61A07D2-55ED-4860-AD87-6EDA12B96DEC}">
      <dgm:prSet/>
      <dgm:spPr/>
      <dgm:t>
        <a:bodyPr/>
        <a:lstStyle/>
        <a:p>
          <a:endParaRPr lang="es-ES"/>
        </a:p>
      </dgm:t>
    </dgm:pt>
    <dgm:pt modelId="{BAD964B9-93EC-42E7-8C68-A2E2F57F57E9}" type="sibTrans" cxnId="{E61A07D2-55ED-4860-AD87-6EDA12B96DEC}">
      <dgm:prSet/>
      <dgm:spPr/>
      <dgm:t>
        <a:bodyPr/>
        <a:lstStyle/>
        <a:p>
          <a:endParaRPr lang="es-ES"/>
        </a:p>
      </dgm:t>
    </dgm:pt>
    <dgm:pt modelId="{5B10126C-93C4-415A-9090-1508372B3474}" type="pres">
      <dgm:prSet presAssocID="{7F17CA8B-2EEB-4696-A0BC-DBCDE2569270}" presName="linear" presStyleCnt="0">
        <dgm:presLayoutVars>
          <dgm:animLvl val="lvl"/>
          <dgm:resizeHandles val="exact"/>
        </dgm:presLayoutVars>
      </dgm:prSet>
      <dgm:spPr/>
    </dgm:pt>
    <dgm:pt modelId="{D6D1610F-1452-40D9-9094-234E9079E058}" type="pres">
      <dgm:prSet presAssocID="{18139CC8-F515-4026-8DD6-FDF5625DF1B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7FF24FB-44AA-4A2A-B8E4-A2499D663AC7}" type="pres">
      <dgm:prSet presAssocID="{5EE2A240-6F2B-44AD-9B80-896E43E22021}" presName="spacer" presStyleCnt="0"/>
      <dgm:spPr/>
    </dgm:pt>
    <dgm:pt modelId="{44F3A5DC-0CFA-46E6-9AA3-5694F833521A}" type="pres">
      <dgm:prSet presAssocID="{A426CDBC-A314-451A-BF1E-A843FBED73E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76EFC49-96D6-4F23-8B17-7734CCB9E2E3}" type="pres">
      <dgm:prSet presAssocID="{BAD964B9-93EC-42E7-8C68-A2E2F57F57E9}" presName="spacer" presStyleCnt="0"/>
      <dgm:spPr/>
    </dgm:pt>
    <dgm:pt modelId="{1CE38837-AA57-461A-AD37-65699CF20FC3}" type="pres">
      <dgm:prSet presAssocID="{452DE724-2557-4ECB-BA9C-5CE03B0B560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D56DC05-F03D-41D9-9BB8-A72E0FF5FE48}" type="presOf" srcId="{452DE724-2557-4ECB-BA9C-5CE03B0B560C}" destId="{1CE38837-AA57-461A-AD37-65699CF20FC3}" srcOrd="0" destOrd="0" presId="urn:microsoft.com/office/officeart/2005/8/layout/vList2"/>
    <dgm:cxn modelId="{49B09944-53F9-47E3-8369-E9E447894185}" type="presOf" srcId="{A426CDBC-A314-451A-BF1E-A843FBED73E0}" destId="{44F3A5DC-0CFA-46E6-9AA3-5694F833521A}" srcOrd="0" destOrd="0" presId="urn:microsoft.com/office/officeart/2005/8/layout/vList2"/>
    <dgm:cxn modelId="{E55CE6B1-752F-4E3F-9E69-05C6BA18D4CF}" type="presOf" srcId="{7F17CA8B-2EEB-4696-A0BC-DBCDE2569270}" destId="{5B10126C-93C4-415A-9090-1508372B3474}" srcOrd="0" destOrd="0" presId="urn:microsoft.com/office/officeart/2005/8/layout/vList2"/>
    <dgm:cxn modelId="{C14B61B5-E315-4A37-A5A7-AF055791DFCA}" srcId="{7F17CA8B-2EEB-4696-A0BC-DBCDE2569270}" destId="{18139CC8-F515-4026-8DD6-FDF5625DF1B4}" srcOrd="0" destOrd="0" parTransId="{F504897F-8636-4DF0-8FA2-7CCC0C87C295}" sibTransId="{5EE2A240-6F2B-44AD-9B80-896E43E22021}"/>
    <dgm:cxn modelId="{E61A07D2-55ED-4860-AD87-6EDA12B96DEC}" srcId="{7F17CA8B-2EEB-4696-A0BC-DBCDE2569270}" destId="{A426CDBC-A314-451A-BF1E-A843FBED73E0}" srcOrd="1" destOrd="0" parTransId="{6CD93809-EEA4-4633-A716-8D34B319AAFA}" sibTransId="{BAD964B9-93EC-42E7-8C68-A2E2F57F57E9}"/>
    <dgm:cxn modelId="{CBF495E7-5730-4BC1-80B0-4CA016068EA3}" type="presOf" srcId="{18139CC8-F515-4026-8DD6-FDF5625DF1B4}" destId="{D6D1610F-1452-40D9-9094-234E9079E058}" srcOrd="0" destOrd="0" presId="urn:microsoft.com/office/officeart/2005/8/layout/vList2"/>
    <dgm:cxn modelId="{FCC697FE-E7A8-44AF-A651-EA0DA9030A32}" srcId="{7F17CA8B-2EEB-4696-A0BC-DBCDE2569270}" destId="{452DE724-2557-4ECB-BA9C-5CE03B0B560C}" srcOrd="2" destOrd="0" parTransId="{19120998-733F-4C7D-B3D7-3DFF0539AC99}" sibTransId="{626FCEFF-C936-4D39-9EF6-70B46C517B6F}"/>
    <dgm:cxn modelId="{4BCC6948-BF4B-482D-91AF-4FE7D0A4A05E}" type="presParOf" srcId="{5B10126C-93C4-415A-9090-1508372B3474}" destId="{D6D1610F-1452-40D9-9094-234E9079E058}" srcOrd="0" destOrd="0" presId="urn:microsoft.com/office/officeart/2005/8/layout/vList2"/>
    <dgm:cxn modelId="{2DD8B092-B41C-4C23-8333-B7B8A8F09832}" type="presParOf" srcId="{5B10126C-93C4-415A-9090-1508372B3474}" destId="{F7FF24FB-44AA-4A2A-B8E4-A2499D663AC7}" srcOrd="1" destOrd="0" presId="urn:microsoft.com/office/officeart/2005/8/layout/vList2"/>
    <dgm:cxn modelId="{375A87A4-A606-4860-A070-C059BEFFA0BA}" type="presParOf" srcId="{5B10126C-93C4-415A-9090-1508372B3474}" destId="{44F3A5DC-0CFA-46E6-9AA3-5694F833521A}" srcOrd="2" destOrd="0" presId="urn:microsoft.com/office/officeart/2005/8/layout/vList2"/>
    <dgm:cxn modelId="{E373C14A-D01F-446A-8210-1E4C4731C2E0}" type="presParOf" srcId="{5B10126C-93C4-415A-9090-1508372B3474}" destId="{A76EFC49-96D6-4F23-8B17-7734CCB9E2E3}" srcOrd="3" destOrd="0" presId="urn:microsoft.com/office/officeart/2005/8/layout/vList2"/>
    <dgm:cxn modelId="{FBE87D2D-9134-400B-9BA5-CBCC429599C8}" type="presParOf" srcId="{5B10126C-93C4-415A-9090-1508372B3474}" destId="{1CE38837-AA57-461A-AD37-65699CF20FC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B5890A-724C-47F0-BF59-632977876CC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EB04E5E-0395-4F54-9C39-9B69305A39D4}">
      <dgm:prSet/>
      <dgm:spPr/>
      <dgm:t>
        <a:bodyPr/>
        <a:lstStyle/>
        <a:p>
          <a:r>
            <a:rPr lang="es-ES" b="1"/>
            <a:t>Aprendizaje rápido:</a:t>
          </a:r>
          <a:r>
            <a:rPr lang="es-ES"/>
            <a:t> Adquieren conocimientos de manera acelerada y con profundidad.</a:t>
          </a:r>
          <a:endParaRPr lang="en-US"/>
        </a:p>
      </dgm:t>
    </dgm:pt>
    <dgm:pt modelId="{88E4FD57-6902-4A99-B908-868732FDA33E}" type="parTrans" cxnId="{BAD6AE07-D493-4EFA-92BD-0E5638DE7A30}">
      <dgm:prSet/>
      <dgm:spPr/>
      <dgm:t>
        <a:bodyPr/>
        <a:lstStyle/>
        <a:p>
          <a:endParaRPr lang="en-US"/>
        </a:p>
      </dgm:t>
    </dgm:pt>
    <dgm:pt modelId="{0067698E-A56B-420D-8CA1-9DFA635274D6}" type="sibTrans" cxnId="{BAD6AE07-D493-4EFA-92BD-0E5638DE7A30}">
      <dgm:prSet/>
      <dgm:spPr/>
      <dgm:t>
        <a:bodyPr/>
        <a:lstStyle/>
        <a:p>
          <a:endParaRPr lang="en-US"/>
        </a:p>
      </dgm:t>
    </dgm:pt>
    <dgm:pt modelId="{384EEC98-A27F-4DD2-A606-31EDB088F0E1}">
      <dgm:prSet/>
      <dgm:spPr/>
      <dgm:t>
        <a:bodyPr/>
        <a:lstStyle/>
        <a:p>
          <a:r>
            <a:rPr lang="es-ES" b="1"/>
            <a:t>Pensamiento divergente y creativo:</a:t>
          </a:r>
          <a:r>
            <a:rPr lang="es-ES"/>
            <a:t> Buscan soluciones fuera de lo convencional.</a:t>
          </a:r>
          <a:endParaRPr lang="en-US"/>
        </a:p>
      </dgm:t>
    </dgm:pt>
    <dgm:pt modelId="{15683CB0-F0A6-4BAA-B6F2-4501A3ED6415}" type="parTrans" cxnId="{1FB3BBC8-008F-4B72-A536-764DA7732363}">
      <dgm:prSet/>
      <dgm:spPr/>
      <dgm:t>
        <a:bodyPr/>
        <a:lstStyle/>
        <a:p>
          <a:endParaRPr lang="en-US"/>
        </a:p>
      </dgm:t>
    </dgm:pt>
    <dgm:pt modelId="{E8BF48E2-6B43-4C6C-9880-AAE187F2554A}" type="sibTrans" cxnId="{1FB3BBC8-008F-4B72-A536-764DA7732363}">
      <dgm:prSet/>
      <dgm:spPr/>
      <dgm:t>
        <a:bodyPr/>
        <a:lstStyle/>
        <a:p>
          <a:endParaRPr lang="en-US"/>
        </a:p>
      </dgm:t>
    </dgm:pt>
    <dgm:pt modelId="{5435D1CD-5742-433D-BE93-777421AA670A}">
      <dgm:prSet/>
      <dgm:spPr/>
      <dgm:t>
        <a:bodyPr/>
        <a:lstStyle/>
        <a:p>
          <a:r>
            <a:rPr lang="es-ES" b="1"/>
            <a:t>Alta sensibilidad:</a:t>
          </a:r>
          <a:r>
            <a:rPr lang="es-ES"/>
            <a:t> Emocional y/o sensorial, lo que puede llevar a intensas respuestas emocionales.</a:t>
          </a:r>
          <a:endParaRPr lang="en-US"/>
        </a:p>
      </dgm:t>
    </dgm:pt>
    <dgm:pt modelId="{D2703022-2124-46DA-B174-FD14F005FA96}" type="parTrans" cxnId="{C7B43B3F-B60D-4AB2-8F9F-0DC1C671CD65}">
      <dgm:prSet/>
      <dgm:spPr/>
      <dgm:t>
        <a:bodyPr/>
        <a:lstStyle/>
        <a:p>
          <a:endParaRPr lang="en-US"/>
        </a:p>
      </dgm:t>
    </dgm:pt>
    <dgm:pt modelId="{4206852E-4FC4-453E-86AE-B59CC822A0D9}" type="sibTrans" cxnId="{C7B43B3F-B60D-4AB2-8F9F-0DC1C671CD65}">
      <dgm:prSet/>
      <dgm:spPr/>
      <dgm:t>
        <a:bodyPr/>
        <a:lstStyle/>
        <a:p>
          <a:endParaRPr lang="en-US"/>
        </a:p>
      </dgm:t>
    </dgm:pt>
    <dgm:pt modelId="{403EFB06-0C44-4F7D-92E0-C57D1D5D0D98}">
      <dgm:prSet/>
      <dgm:spPr/>
      <dgm:t>
        <a:bodyPr/>
        <a:lstStyle/>
        <a:p>
          <a:r>
            <a:rPr lang="es-ES" b="1"/>
            <a:t>Curiosidad intensa:</a:t>
          </a:r>
          <a:r>
            <a:rPr lang="es-ES"/>
            <a:t> Plantean preguntas complejas y buscan comprender temas en profundidad.</a:t>
          </a:r>
          <a:endParaRPr lang="en-US"/>
        </a:p>
      </dgm:t>
    </dgm:pt>
    <dgm:pt modelId="{3A55FF88-4CDA-4A73-94A7-72BF77631972}" type="parTrans" cxnId="{C53F08DC-055D-4904-A20A-4D2055302BF3}">
      <dgm:prSet/>
      <dgm:spPr/>
      <dgm:t>
        <a:bodyPr/>
        <a:lstStyle/>
        <a:p>
          <a:endParaRPr lang="en-US"/>
        </a:p>
      </dgm:t>
    </dgm:pt>
    <dgm:pt modelId="{5A88374E-1560-4F9C-B1CE-ABBC66927C89}" type="sibTrans" cxnId="{C53F08DC-055D-4904-A20A-4D2055302BF3}">
      <dgm:prSet/>
      <dgm:spPr/>
      <dgm:t>
        <a:bodyPr/>
        <a:lstStyle/>
        <a:p>
          <a:endParaRPr lang="en-US"/>
        </a:p>
      </dgm:t>
    </dgm:pt>
    <dgm:pt modelId="{E05ED24F-E0CB-4ABC-B0DD-BC7689F1EBD5}">
      <dgm:prSet/>
      <dgm:spPr/>
      <dgm:t>
        <a:bodyPr/>
        <a:lstStyle/>
        <a:p>
          <a:r>
            <a:rPr lang="es-ES" b="1" dirty="0"/>
            <a:t>Hiperfoco en intereses específicos:</a:t>
          </a:r>
          <a:r>
            <a:rPr lang="es-ES" dirty="0"/>
            <a:t> Pueden volverse expertos en áreas que les apasionan.</a:t>
          </a:r>
          <a:endParaRPr lang="en-US" dirty="0"/>
        </a:p>
      </dgm:t>
    </dgm:pt>
    <dgm:pt modelId="{CAADF291-BACE-4E07-A418-1B1C6DD2DB0F}" type="parTrans" cxnId="{6A2165BF-F3AA-455E-98AC-104BF4A4E544}">
      <dgm:prSet/>
      <dgm:spPr/>
      <dgm:t>
        <a:bodyPr/>
        <a:lstStyle/>
        <a:p>
          <a:endParaRPr lang="en-US"/>
        </a:p>
      </dgm:t>
    </dgm:pt>
    <dgm:pt modelId="{177C41AD-0F6F-4623-A05D-41D1B5D807ED}" type="sibTrans" cxnId="{6A2165BF-F3AA-455E-98AC-104BF4A4E544}">
      <dgm:prSet/>
      <dgm:spPr/>
      <dgm:t>
        <a:bodyPr/>
        <a:lstStyle/>
        <a:p>
          <a:endParaRPr lang="en-US"/>
        </a:p>
      </dgm:t>
    </dgm:pt>
    <dgm:pt modelId="{2B8B09A7-18E0-4F32-A245-15C7CF2384FC}">
      <dgm:prSet/>
      <dgm:spPr/>
      <dgm:t>
        <a:bodyPr/>
        <a:lstStyle/>
        <a:p>
          <a:r>
            <a:rPr lang="es-ES" b="1"/>
            <a:t>Perfeccionismo y autoexigencia:</a:t>
          </a:r>
          <a:r>
            <a:rPr lang="es-ES"/>
            <a:t> Tienden a establecer estándares altos, lo que puede generar frustración.</a:t>
          </a:r>
          <a:endParaRPr lang="en-US"/>
        </a:p>
      </dgm:t>
    </dgm:pt>
    <dgm:pt modelId="{DC543E93-C675-4912-AF5E-8754088681CF}" type="parTrans" cxnId="{C12C973F-18E2-41FA-A180-ADF94BDBC975}">
      <dgm:prSet/>
      <dgm:spPr/>
      <dgm:t>
        <a:bodyPr/>
        <a:lstStyle/>
        <a:p>
          <a:endParaRPr lang="en-US"/>
        </a:p>
      </dgm:t>
    </dgm:pt>
    <dgm:pt modelId="{EE94CD64-30C5-45F9-B26E-D4F0FC96A27E}" type="sibTrans" cxnId="{C12C973F-18E2-41FA-A180-ADF94BDBC975}">
      <dgm:prSet/>
      <dgm:spPr/>
      <dgm:t>
        <a:bodyPr/>
        <a:lstStyle/>
        <a:p>
          <a:endParaRPr lang="en-US"/>
        </a:p>
      </dgm:t>
    </dgm:pt>
    <dgm:pt modelId="{81EA1424-782C-481E-A646-E42924BFBD29}" type="pres">
      <dgm:prSet presAssocID="{98B5890A-724C-47F0-BF59-632977876CC7}" presName="diagram" presStyleCnt="0">
        <dgm:presLayoutVars>
          <dgm:dir/>
          <dgm:resizeHandles val="exact"/>
        </dgm:presLayoutVars>
      </dgm:prSet>
      <dgm:spPr/>
    </dgm:pt>
    <dgm:pt modelId="{A840DBF4-382D-40C9-96B4-1B8AF29E845D}" type="pres">
      <dgm:prSet presAssocID="{1EB04E5E-0395-4F54-9C39-9B69305A39D4}" presName="node" presStyleLbl="node1" presStyleIdx="0" presStyleCnt="6">
        <dgm:presLayoutVars>
          <dgm:bulletEnabled val="1"/>
        </dgm:presLayoutVars>
      </dgm:prSet>
      <dgm:spPr/>
    </dgm:pt>
    <dgm:pt modelId="{53846850-1C0C-48B5-B6EB-C0BC7426A027}" type="pres">
      <dgm:prSet presAssocID="{0067698E-A56B-420D-8CA1-9DFA635274D6}" presName="sibTrans" presStyleCnt="0"/>
      <dgm:spPr/>
    </dgm:pt>
    <dgm:pt modelId="{8F734480-3DAA-4D54-B5D4-5D64A16637B3}" type="pres">
      <dgm:prSet presAssocID="{384EEC98-A27F-4DD2-A606-31EDB088F0E1}" presName="node" presStyleLbl="node1" presStyleIdx="1" presStyleCnt="6">
        <dgm:presLayoutVars>
          <dgm:bulletEnabled val="1"/>
        </dgm:presLayoutVars>
      </dgm:prSet>
      <dgm:spPr/>
    </dgm:pt>
    <dgm:pt modelId="{6E48204A-165E-4FB2-A105-387F4EE6CBAD}" type="pres">
      <dgm:prSet presAssocID="{E8BF48E2-6B43-4C6C-9880-AAE187F2554A}" presName="sibTrans" presStyleCnt="0"/>
      <dgm:spPr/>
    </dgm:pt>
    <dgm:pt modelId="{3D0CDFE1-96BD-41D2-A739-CC09D293EE55}" type="pres">
      <dgm:prSet presAssocID="{5435D1CD-5742-433D-BE93-777421AA670A}" presName="node" presStyleLbl="node1" presStyleIdx="2" presStyleCnt="6">
        <dgm:presLayoutVars>
          <dgm:bulletEnabled val="1"/>
        </dgm:presLayoutVars>
      </dgm:prSet>
      <dgm:spPr/>
    </dgm:pt>
    <dgm:pt modelId="{82D897B6-43EF-4332-B198-6F1B34849BF8}" type="pres">
      <dgm:prSet presAssocID="{4206852E-4FC4-453E-86AE-B59CC822A0D9}" presName="sibTrans" presStyleCnt="0"/>
      <dgm:spPr/>
    </dgm:pt>
    <dgm:pt modelId="{6C17C12B-958C-4AE1-B905-F556AAC8A838}" type="pres">
      <dgm:prSet presAssocID="{403EFB06-0C44-4F7D-92E0-C57D1D5D0D98}" presName="node" presStyleLbl="node1" presStyleIdx="3" presStyleCnt="6">
        <dgm:presLayoutVars>
          <dgm:bulletEnabled val="1"/>
        </dgm:presLayoutVars>
      </dgm:prSet>
      <dgm:spPr/>
    </dgm:pt>
    <dgm:pt modelId="{5D80306F-0C8D-4A3B-A59C-712F5F607566}" type="pres">
      <dgm:prSet presAssocID="{5A88374E-1560-4F9C-B1CE-ABBC66927C89}" presName="sibTrans" presStyleCnt="0"/>
      <dgm:spPr/>
    </dgm:pt>
    <dgm:pt modelId="{B581C2B0-7780-4442-AA8D-5AF7EBF266D5}" type="pres">
      <dgm:prSet presAssocID="{E05ED24F-E0CB-4ABC-B0DD-BC7689F1EBD5}" presName="node" presStyleLbl="node1" presStyleIdx="4" presStyleCnt="6">
        <dgm:presLayoutVars>
          <dgm:bulletEnabled val="1"/>
        </dgm:presLayoutVars>
      </dgm:prSet>
      <dgm:spPr/>
    </dgm:pt>
    <dgm:pt modelId="{477B70A2-DAB5-40BC-844E-ED9A40DB9F3B}" type="pres">
      <dgm:prSet presAssocID="{177C41AD-0F6F-4623-A05D-41D1B5D807ED}" presName="sibTrans" presStyleCnt="0"/>
      <dgm:spPr/>
    </dgm:pt>
    <dgm:pt modelId="{85F898AA-02A8-40EC-9C2F-CDA3586F8083}" type="pres">
      <dgm:prSet presAssocID="{2B8B09A7-18E0-4F32-A245-15C7CF2384FC}" presName="node" presStyleLbl="node1" presStyleIdx="5" presStyleCnt="6">
        <dgm:presLayoutVars>
          <dgm:bulletEnabled val="1"/>
        </dgm:presLayoutVars>
      </dgm:prSet>
      <dgm:spPr/>
    </dgm:pt>
  </dgm:ptLst>
  <dgm:cxnLst>
    <dgm:cxn modelId="{BAD6AE07-D493-4EFA-92BD-0E5638DE7A30}" srcId="{98B5890A-724C-47F0-BF59-632977876CC7}" destId="{1EB04E5E-0395-4F54-9C39-9B69305A39D4}" srcOrd="0" destOrd="0" parTransId="{88E4FD57-6902-4A99-B908-868732FDA33E}" sibTransId="{0067698E-A56B-420D-8CA1-9DFA635274D6}"/>
    <dgm:cxn modelId="{BEC65013-DEC3-47EF-A8C6-98DFC9D95F5A}" type="presOf" srcId="{403EFB06-0C44-4F7D-92E0-C57D1D5D0D98}" destId="{6C17C12B-958C-4AE1-B905-F556AAC8A838}" srcOrd="0" destOrd="0" presId="urn:microsoft.com/office/officeart/2005/8/layout/default"/>
    <dgm:cxn modelId="{C7B43B3F-B60D-4AB2-8F9F-0DC1C671CD65}" srcId="{98B5890A-724C-47F0-BF59-632977876CC7}" destId="{5435D1CD-5742-433D-BE93-777421AA670A}" srcOrd="2" destOrd="0" parTransId="{D2703022-2124-46DA-B174-FD14F005FA96}" sibTransId="{4206852E-4FC4-453E-86AE-B59CC822A0D9}"/>
    <dgm:cxn modelId="{C12C973F-18E2-41FA-A180-ADF94BDBC975}" srcId="{98B5890A-724C-47F0-BF59-632977876CC7}" destId="{2B8B09A7-18E0-4F32-A245-15C7CF2384FC}" srcOrd="5" destOrd="0" parTransId="{DC543E93-C675-4912-AF5E-8754088681CF}" sibTransId="{EE94CD64-30C5-45F9-B26E-D4F0FC96A27E}"/>
    <dgm:cxn modelId="{E8B6B657-1ACC-41DE-BD48-768689A0EF34}" type="presOf" srcId="{2B8B09A7-18E0-4F32-A245-15C7CF2384FC}" destId="{85F898AA-02A8-40EC-9C2F-CDA3586F8083}" srcOrd="0" destOrd="0" presId="urn:microsoft.com/office/officeart/2005/8/layout/default"/>
    <dgm:cxn modelId="{C401007F-085E-4632-A05E-9F838F4F86F7}" type="presOf" srcId="{5435D1CD-5742-433D-BE93-777421AA670A}" destId="{3D0CDFE1-96BD-41D2-A739-CC09D293EE55}" srcOrd="0" destOrd="0" presId="urn:microsoft.com/office/officeart/2005/8/layout/default"/>
    <dgm:cxn modelId="{C66534B0-9EE6-4D4B-A510-91C64ECB5E7C}" type="presOf" srcId="{384EEC98-A27F-4DD2-A606-31EDB088F0E1}" destId="{8F734480-3DAA-4D54-B5D4-5D64A16637B3}" srcOrd="0" destOrd="0" presId="urn:microsoft.com/office/officeart/2005/8/layout/default"/>
    <dgm:cxn modelId="{6A2165BF-F3AA-455E-98AC-104BF4A4E544}" srcId="{98B5890A-724C-47F0-BF59-632977876CC7}" destId="{E05ED24F-E0CB-4ABC-B0DD-BC7689F1EBD5}" srcOrd="4" destOrd="0" parTransId="{CAADF291-BACE-4E07-A418-1B1C6DD2DB0F}" sibTransId="{177C41AD-0F6F-4623-A05D-41D1B5D807ED}"/>
    <dgm:cxn modelId="{B48DB9C7-D518-492C-A21D-77E123794EBD}" type="presOf" srcId="{98B5890A-724C-47F0-BF59-632977876CC7}" destId="{81EA1424-782C-481E-A646-E42924BFBD29}" srcOrd="0" destOrd="0" presId="urn:microsoft.com/office/officeart/2005/8/layout/default"/>
    <dgm:cxn modelId="{1FB3BBC8-008F-4B72-A536-764DA7732363}" srcId="{98B5890A-724C-47F0-BF59-632977876CC7}" destId="{384EEC98-A27F-4DD2-A606-31EDB088F0E1}" srcOrd="1" destOrd="0" parTransId="{15683CB0-F0A6-4BAA-B6F2-4501A3ED6415}" sibTransId="{E8BF48E2-6B43-4C6C-9880-AAE187F2554A}"/>
    <dgm:cxn modelId="{AEB9CDD1-A3B9-40C8-8374-F62FF27C2345}" type="presOf" srcId="{1EB04E5E-0395-4F54-9C39-9B69305A39D4}" destId="{A840DBF4-382D-40C9-96B4-1B8AF29E845D}" srcOrd="0" destOrd="0" presId="urn:microsoft.com/office/officeart/2005/8/layout/default"/>
    <dgm:cxn modelId="{B8D0DCD1-17C1-4E93-8223-E9D5E626243E}" type="presOf" srcId="{E05ED24F-E0CB-4ABC-B0DD-BC7689F1EBD5}" destId="{B581C2B0-7780-4442-AA8D-5AF7EBF266D5}" srcOrd="0" destOrd="0" presId="urn:microsoft.com/office/officeart/2005/8/layout/default"/>
    <dgm:cxn modelId="{C53F08DC-055D-4904-A20A-4D2055302BF3}" srcId="{98B5890A-724C-47F0-BF59-632977876CC7}" destId="{403EFB06-0C44-4F7D-92E0-C57D1D5D0D98}" srcOrd="3" destOrd="0" parTransId="{3A55FF88-4CDA-4A73-94A7-72BF77631972}" sibTransId="{5A88374E-1560-4F9C-B1CE-ABBC66927C89}"/>
    <dgm:cxn modelId="{64E783D0-9097-4132-95B6-B4AD07C093D7}" type="presParOf" srcId="{81EA1424-782C-481E-A646-E42924BFBD29}" destId="{A840DBF4-382D-40C9-96B4-1B8AF29E845D}" srcOrd="0" destOrd="0" presId="urn:microsoft.com/office/officeart/2005/8/layout/default"/>
    <dgm:cxn modelId="{84E4BA81-E2A9-442E-9B12-0125F2259266}" type="presParOf" srcId="{81EA1424-782C-481E-A646-E42924BFBD29}" destId="{53846850-1C0C-48B5-B6EB-C0BC7426A027}" srcOrd="1" destOrd="0" presId="urn:microsoft.com/office/officeart/2005/8/layout/default"/>
    <dgm:cxn modelId="{EC5385A5-F319-434A-97A7-257A8272657A}" type="presParOf" srcId="{81EA1424-782C-481E-A646-E42924BFBD29}" destId="{8F734480-3DAA-4D54-B5D4-5D64A16637B3}" srcOrd="2" destOrd="0" presId="urn:microsoft.com/office/officeart/2005/8/layout/default"/>
    <dgm:cxn modelId="{9EED99F7-F42D-49E0-A207-78F0E285259B}" type="presParOf" srcId="{81EA1424-782C-481E-A646-E42924BFBD29}" destId="{6E48204A-165E-4FB2-A105-387F4EE6CBAD}" srcOrd="3" destOrd="0" presId="urn:microsoft.com/office/officeart/2005/8/layout/default"/>
    <dgm:cxn modelId="{E1B25B6C-C8CE-44A6-8452-D5EC092F9A04}" type="presParOf" srcId="{81EA1424-782C-481E-A646-E42924BFBD29}" destId="{3D0CDFE1-96BD-41D2-A739-CC09D293EE55}" srcOrd="4" destOrd="0" presId="urn:microsoft.com/office/officeart/2005/8/layout/default"/>
    <dgm:cxn modelId="{28581EFB-DC18-4436-914C-D5C4403B3A15}" type="presParOf" srcId="{81EA1424-782C-481E-A646-E42924BFBD29}" destId="{82D897B6-43EF-4332-B198-6F1B34849BF8}" srcOrd="5" destOrd="0" presId="urn:microsoft.com/office/officeart/2005/8/layout/default"/>
    <dgm:cxn modelId="{7520FE67-FB03-4230-A476-7CF1733F2EC1}" type="presParOf" srcId="{81EA1424-782C-481E-A646-E42924BFBD29}" destId="{6C17C12B-958C-4AE1-B905-F556AAC8A838}" srcOrd="6" destOrd="0" presId="urn:microsoft.com/office/officeart/2005/8/layout/default"/>
    <dgm:cxn modelId="{86EB511E-7993-4D97-ADB2-B9007157B8E7}" type="presParOf" srcId="{81EA1424-782C-481E-A646-E42924BFBD29}" destId="{5D80306F-0C8D-4A3B-A59C-712F5F607566}" srcOrd="7" destOrd="0" presId="urn:microsoft.com/office/officeart/2005/8/layout/default"/>
    <dgm:cxn modelId="{8EDE4227-26AB-425C-9F14-F88EB480A0E5}" type="presParOf" srcId="{81EA1424-782C-481E-A646-E42924BFBD29}" destId="{B581C2B0-7780-4442-AA8D-5AF7EBF266D5}" srcOrd="8" destOrd="0" presId="urn:microsoft.com/office/officeart/2005/8/layout/default"/>
    <dgm:cxn modelId="{77561479-5667-4A02-9FFF-5BAB29D634E4}" type="presParOf" srcId="{81EA1424-782C-481E-A646-E42924BFBD29}" destId="{477B70A2-DAB5-40BC-844E-ED9A40DB9F3B}" srcOrd="9" destOrd="0" presId="urn:microsoft.com/office/officeart/2005/8/layout/default"/>
    <dgm:cxn modelId="{15A69D68-5DCC-4281-8F0E-927CE10B2C39}" type="presParOf" srcId="{81EA1424-782C-481E-A646-E42924BFBD29}" destId="{85F898AA-02A8-40EC-9C2F-CDA3586F808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8D93E4-FAE3-413C-8B9E-2EFA8F78B2CC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4DFBD8B-93AF-41D9-BDB3-8C7F70155CB1}">
      <dgm:prSet/>
      <dgm:spPr/>
      <dgm:t>
        <a:bodyPr/>
        <a:lstStyle/>
        <a:p>
          <a:r>
            <a:rPr lang="es-ES" b="1"/>
            <a:t>1. Flexibilización del aprendizaje y metodología activa</a:t>
          </a:r>
          <a:endParaRPr lang="en-US"/>
        </a:p>
      </dgm:t>
    </dgm:pt>
    <dgm:pt modelId="{FA75A1B1-3783-4C7B-9850-C007E21BDE86}" type="parTrans" cxnId="{9C35C08E-B4F5-4731-8D2D-5D9AD1ABE072}">
      <dgm:prSet/>
      <dgm:spPr/>
      <dgm:t>
        <a:bodyPr/>
        <a:lstStyle/>
        <a:p>
          <a:endParaRPr lang="en-US"/>
        </a:p>
      </dgm:t>
    </dgm:pt>
    <dgm:pt modelId="{CB42E7A6-CDCE-40E4-8840-0D4941E955F6}" type="sibTrans" cxnId="{9C35C08E-B4F5-4731-8D2D-5D9AD1ABE072}">
      <dgm:prSet/>
      <dgm:spPr/>
      <dgm:t>
        <a:bodyPr/>
        <a:lstStyle/>
        <a:p>
          <a:endParaRPr lang="en-US"/>
        </a:p>
      </dgm:t>
    </dgm:pt>
    <dgm:pt modelId="{7E7FAD9A-82B1-4142-977C-913D94AC8302}">
      <dgm:prSet/>
      <dgm:spPr/>
      <dgm:t>
        <a:bodyPr/>
        <a:lstStyle/>
        <a:p>
          <a:r>
            <a:rPr lang="es-ES"/>
            <a:t>Evitar tareas repetitivas y ejercicios mecánicos que pueden generar desmotivación.</a:t>
          </a:r>
          <a:endParaRPr lang="en-US"/>
        </a:p>
      </dgm:t>
    </dgm:pt>
    <dgm:pt modelId="{60C79DCD-3E21-41D9-956E-4E4F0D324D8B}" type="parTrans" cxnId="{9738BB74-D4DB-4E7C-A71C-D78C5C064CC8}">
      <dgm:prSet/>
      <dgm:spPr/>
      <dgm:t>
        <a:bodyPr/>
        <a:lstStyle/>
        <a:p>
          <a:endParaRPr lang="en-US"/>
        </a:p>
      </dgm:t>
    </dgm:pt>
    <dgm:pt modelId="{878608B7-2C5B-49B0-AFA1-B8EBF16C313F}" type="sibTrans" cxnId="{9738BB74-D4DB-4E7C-A71C-D78C5C064CC8}">
      <dgm:prSet/>
      <dgm:spPr/>
      <dgm:t>
        <a:bodyPr/>
        <a:lstStyle/>
        <a:p>
          <a:endParaRPr lang="en-US"/>
        </a:p>
      </dgm:t>
    </dgm:pt>
    <dgm:pt modelId="{29438634-5EA2-4647-87AA-A572EECC3607}">
      <dgm:prSet/>
      <dgm:spPr/>
      <dgm:t>
        <a:bodyPr/>
        <a:lstStyle/>
        <a:p>
          <a:r>
            <a:rPr lang="es-ES"/>
            <a:t>Ofrecer </a:t>
          </a:r>
          <a:r>
            <a:rPr lang="es-ES" b="1"/>
            <a:t>aprendizaje basado en proyectos</a:t>
          </a:r>
          <a:r>
            <a:rPr lang="es-ES"/>
            <a:t>, retos intelectuales y debates que estimulen su creatividad y pensamiento crítico.</a:t>
          </a:r>
          <a:endParaRPr lang="en-US"/>
        </a:p>
      </dgm:t>
    </dgm:pt>
    <dgm:pt modelId="{3A39EB98-0E07-44E0-8B23-169965FB1930}" type="parTrans" cxnId="{D557F23C-F5CA-42D7-8DA1-85B701B1AFEC}">
      <dgm:prSet/>
      <dgm:spPr/>
      <dgm:t>
        <a:bodyPr/>
        <a:lstStyle/>
        <a:p>
          <a:endParaRPr lang="en-US"/>
        </a:p>
      </dgm:t>
    </dgm:pt>
    <dgm:pt modelId="{5D17D9A2-7DE4-447E-A565-67BC648AC9BC}" type="sibTrans" cxnId="{D557F23C-F5CA-42D7-8DA1-85B701B1AFEC}">
      <dgm:prSet/>
      <dgm:spPr/>
      <dgm:t>
        <a:bodyPr/>
        <a:lstStyle/>
        <a:p>
          <a:endParaRPr lang="en-US"/>
        </a:p>
      </dgm:t>
    </dgm:pt>
    <dgm:pt modelId="{3BB8946F-07F2-45E3-9CC3-934A9687C9B3}">
      <dgm:prSet/>
      <dgm:spPr/>
      <dgm:t>
        <a:bodyPr/>
        <a:lstStyle/>
        <a:p>
          <a:r>
            <a:rPr lang="es-ES"/>
            <a:t>Incluir la </a:t>
          </a:r>
          <a:r>
            <a:rPr lang="es-ES" b="1"/>
            <a:t>gamificación</a:t>
          </a:r>
          <a:r>
            <a:rPr lang="es-ES"/>
            <a:t> para potenciar la motivación y el interés por la materia.</a:t>
          </a:r>
          <a:endParaRPr lang="en-US"/>
        </a:p>
      </dgm:t>
    </dgm:pt>
    <dgm:pt modelId="{60D1EA7D-99A8-48E1-B401-257EA24A7949}" type="parTrans" cxnId="{5367269B-B732-4AC4-A636-CBEF92E5BF2C}">
      <dgm:prSet/>
      <dgm:spPr/>
      <dgm:t>
        <a:bodyPr/>
        <a:lstStyle/>
        <a:p>
          <a:endParaRPr lang="en-US"/>
        </a:p>
      </dgm:t>
    </dgm:pt>
    <dgm:pt modelId="{4FA6B0FC-C6C2-45AA-B8C2-98BD2AFFE5B2}" type="sibTrans" cxnId="{5367269B-B732-4AC4-A636-CBEF92E5BF2C}">
      <dgm:prSet/>
      <dgm:spPr/>
      <dgm:t>
        <a:bodyPr/>
        <a:lstStyle/>
        <a:p>
          <a:endParaRPr lang="en-US"/>
        </a:p>
      </dgm:t>
    </dgm:pt>
    <dgm:pt modelId="{BAAFABD0-71DA-411E-A04C-3A8A7F27FF46}">
      <dgm:prSet/>
      <dgm:spPr/>
      <dgm:t>
        <a:bodyPr/>
        <a:lstStyle/>
        <a:p>
          <a:r>
            <a:rPr lang="es-ES"/>
            <a:t>Permitir </a:t>
          </a:r>
          <a:r>
            <a:rPr lang="es-ES" b="1"/>
            <a:t>trabajo autodirigido</a:t>
          </a:r>
          <a:r>
            <a:rPr lang="es-ES"/>
            <a:t> en áreas de interés, fomentando la autonomía y la investigación.</a:t>
          </a:r>
          <a:endParaRPr lang="en-US"/>
        </a:p>
      </dgm:t>
    </dgm:pt>
    <dgm:pt modelId="{FD4C19BC-5D3D-4C7A-AEDD-C7367E3E0477}" type="parTrans" cxnId="{E3B8EEA1-655E-48C1-AFB6-5BEE7F182433}">
      <dgm:prSet/>
      <dgm:spPr/>
      <dgm:t>
        <a:bodyPr/>
        <a:lstStyle/>
        <a:p>
          <a:endParaRPr lang="en-US"/>
        </a:p>
      </dgm:t>
    </dgm:pt>
    <dgm:pt modelId="{D0DAE74A-4F45-4016-B920-87339D422C5C}" type="sibTrans" cxnId="{E3B8EEA1-655E-48C1-AFB6-5BEE7F182433}">
      <dgm:prSet/>
      <dgm:spPr/>
      <dgm:t>
        <a:bodyPr/>
        <a:lstStyle/>
        <a:p>
          <a:endParaRPr lang="en-US"/>
        </a:p>
      </dgm:t>
    </dgm:pt>
    <dgm:pt modelId="{D466230D-5DB8-43EF-BC8E-411C897CE528}">
      <dgm:prSet/>
      <dgm:spPr/>
      <dgm:t>
        <a:bodyPr/>
        <a:lstStyle/>
        <a:p>
          <a:r>
            <a:rPr lang="es-ES" b="1"/>
            <a:t>2. Adaptaciones en la evaluación</a:t>
          </a:r>
          <a:endParaRPr lang="en-US"/>
        </a:p>
      </dgm:t>
    </dgm:pt>
    <dgm:pt modelId="{F594CEF1-69BB-4695-A18C-1E4F1711A156}" type="parTrans" cxnId="{966FEDDC-1FE2-4A38-9C1C-D0C34E7F4CBB}">
      <dgm:prSet/>
      <dgm:spPr/>
      <dgm:t>
        <a:bodyPr/>
        <a:lstStyle/>
        <a:p>
          <a:endParaRPr lang="en-US"/>
        </a:p>
      </dgm:t>
    </dgm:pt>
    <dgm:pt modelId="{AFE99557-5A1C-4C29-85A7-E2A6E2ABB01D}" type="sibTrans" cxnId="{966FEDDC-1FE2-4A38-9C1C-D0C34E7F4CBB}">
      <dgm:prSet/>
      <dgm:spPr/>
      <dgm:t>
        <a:bodyPr/>
        <a:lstStyle/>
        <a:p>
          <a:endParaRPr lang="en-US"/>
        </a:p>
      </dgm:t>
    </dgm:pt>
    <dgm:pt modelId="{4813726B-D0E2-4D60-AF0B-FA5A6C1BF84C}">
      <dgm:prSet/>
      <dgm:spPr/>
      <dgm:t>
        <a:bodyPr/>
        <a:lstStyle/>
        <a:p>
          <a:r>
            <a:rPr lang="es-ES"/>
            <a:t>Evaluar con métodos variados: exámenes orales, ensayos, presentaciones, vídeos o proyectos.</a:t>
          </a:r>
          <a:endParaRPr lang="en-US"/>
        </a:p>
      </dgm:t>
    </dgm:pt>
    <dgm:pt modelId="{A5A526B6-7A2B-461C-A09E-4C98985C18E2}" type="parTrans" cxnId="{95CD230C-E665-4534-8E24-A4E0088B09A3}">
      <dgm:prSet/>
      <dgm:spPr/>
      <dgm:t>
        <a:bodyPr/>
        <a:lstStyle/>
        <a:p>
          <a:endParaRPr lang="en-US"/>
        </a:p>
      </dgm:t>
    </dgm:pt>
    <dgm:pt modelId="{BF389C8C-F8B9-418D-ABDD-58AD3C09078D}" type="sibTrans" cxnId="{95CD230C-E665-4534-8E24-A4E0088B09A3}">
      <dgm:prSet/>
      <dgm:spPr/>
      <dgm:t>
        <a:bodyPr/>
        <a:lstStyle/>
        <a:p>
          <a:endParaRPr lang="en-US"/>
        </a:p>
      </dgm:t>
    </dgm:pt>
    <dgm:pt modelId="{203AE123-A84D-4D98-A115-05E6C7F54BAB}">
      <dgm:prSet/>
      <dgm:spPr/>
      <dgm:t>
        <a:bodyPr/>
        <a:lstStyle/>
        <a:p>
          <a:r>
            <a:rPr lang="es-ES"/>
            <a:t>Evitar penalizar errores por descuidos en ortografía o presentación si no son el objetivo de la tarea.</a:t>
          </a:r>
          <a:endParaRPr lang="en-US"/>
        </a:p>
      </dgm:t>
    </dgm:pt>
    <dgm:pt modelId="{4E61FB1B-7119-4778-A54E-B43CDD3280FD}" type="parTrans" cxnId="{F7182299-41B3-484B-B346-8F35D07AAFF4}">
      <dgm:prSet/>
      <dgm:spPr/>
      <dgm:t>
        <a:bodyPr/>
        <a:lstStyle/>
        <a:p>
          <a:endParaRPr lang="en-US"/>
        </a:p>
      </dgm:t>
    </dgm:pt>
    <dgm:pt modelId="{CB5587DB-1787-4696-8685-5CC0EB370527}" type="sibTrans" cxnId="{F7182299-41B3-484B-B346-8F35D07AAFF4}">
      <dgm:prSet/>
      <dgm:spPr/>
      <dgm:t>
        <a:bodyPr/>
        <a:lstStyle/>
        <a:p>
          <a:endParaRPr lang="en-US"/>
        </a:p>
      </dgm:t>
    </dgm:pt>
    <dgm:pt modelId="{E718D698-61A6-42A1-A638-B343FF4D5A46}">
      <dgm:prSet/>
      <dgm:spPr/>
      <dgm:t>
        <a:bodyPr/>
        <a:lstStyle/>
        <a:p>
          <a:r>
            <a:rPr lang="es-ES"/>
            <a:t>Valorar el razonamiento y el proceso, no solo el resultado final.</a:t>
          </a:r>
          <a:endParaRPr lang="en-US"/>
        </a:p>
      </dgm:t>
    </dgm:pt>
    <dgm:pt modelId="{2A4C9559-A902-4A4F-BB91-ECED2314E3B0}" type="parTrans" cxnId="{20001C9A-FD01-4AE0-9B8D-B939FF33FE91}">
      <dgm:prSet/>
      <dgm:spPr/>
      <dgm:t>
        <a:bodyPr/>
        <a:lstStyle/>
        <a:p>
          <a:endParaRPr lang="en-US"/>
        </a:p>
      </dgm:t>
    </dgm:pt>
    <dgm:pt modelId="{89F08908-1795-41AE-861E-3DC998644452}" type="sibTrans" cxnId="{20001C9A-FD01-4AE0-9B8D-B939FF33FE91}">
      <dgm:prSet/>
      <dgm:spPr/>
      <dgm:t>
        <a:bodyPr/>
        <a:lstStyle/>
        <a:p>
          <a:endParaRPr lang="en-US"/>
        </a:p>
      </dgm:t>
    </dgm:pt>
    <dgm:pt modelId="{2233AEBD-0074-4138-B0B2-263497B85CA1}">
      <dgm:prSet/>
      <dgm:spPr/>
      <dgm:t>
        <a:bodyPr/>
        <a:lstStyle/>
        <a:p>
          <a:r>
            <a:rPr lang="es-ES" b="1"/>
            <a:t>Permitir tiempos extra o pausas</a:t>
          </a:r>
          <a:r>
            <a:rPr lang="es-ES"/>
            <a:t> para mejorar la concentración y reducir la ansiedad.</a:t>
          </a:r>
          <a:endParaRPr lang="en-US"/>
        </a:p>
      </dgm:t>
    </dgm:pt>
    <dgm:pt modelId="{CC005741-3D00-4793-AFD6-FF927039B3AD}" type="parTrans" cxnId="{67F7B074-A6CA-4926-8C99-93B35F9B11A8}">
      <dgm:prSet/>
      <dgm:spPr/>
      <dgm:t>
        <a:bodyPr/>
        <a:lstStyle/>
        <a:p>
          <a:endParaRPr lang="en-US"/>
        </a:p>
      </dgm:t>
    </dgm:pt>
    <dgm:pt modelId="{256D382B-BC22-4ACC-8164-8EC4F8BCEF69}" type="sibTrans" cxnId="{67F7B074-A6CA-4926-8C99-93B35F9B11A8}">
      <dgm:prSet/>
      <dgm:spPr/>
      <dgm:t>
        <a:bodyPr/>
        <a:lstStyle/>
        <a:p>
          <a:endParaRPr lang="en-US"/>
        </a:p>
      </dgm:t>
    </dgm:pt>
    <dgm:pt modelId="{871AD49B-D00A-44B0-B56E-5AD43E5B828B}">
      <dgm:prSet/>
      <dgm:spPr/>
      <dgm:t>
        <a:bodyPr/>
        <a:lstStyle/>
        <a:p>
          <a:r>
            <a:rPr lang="es-ES" b="1"/>
            <a:t>3. Apoyo en la organización y gestión del tiempo</a:t>
          </a:r>
          <a:endParaRPr lang="en-US"/>
        </a:p>
      </dgm:t>
    </dgm:pt>
    <dgm:pt modelId="{1949794F-294F-49C0-8DBA-668DBBD37E7D}" type="parTrans" cxnId="{E364A999-3297-463E-95A9-D866166DF4BE}">
      <dgm:prSet/>
      <dgm:spPr/>
      <dgm:t>
        <a:bodyPr/>
        <a:lstStyle/>
        <a:p>
          <a:endParaRPr lang="en-US"/>
        </a:p>
      </dgm:t>
    </dgm:pt>
    <dgm:pt modelId="{4102790C-876E-4336-9A16-E7E5425B402E}" type="sibTrans" cxnId="{E364A999-3297-463E-95A9-D866166DF4BE}">
      <dgm:prSet/>
      <dgm:spPr/>
      <dgm:t>
        <a:bodyPr/>
        <a:lstStyle/>
        <a:p>
          <a:endParaRPr lang="en-US"/>
        </a:p>
      </dgm:t>
    </dgm:pt>
    <dgm:pt modelId="{3B525C49-BCCE-433F-A669-A2654A23CE89}">
      <dgm:prSet/>
      <dgm:spPr/>
      <dgm:t>
        <a:bodyPr/>
        <a:lstStyle/>
        <a:p>
          <a:r>
            <a:rPr lang="es-ES"/>
            <a:t>Dividir tareas complejas en </a:t>
          </a:r>
          <a:r>
            <a:rPr lang="es-ES" b="1"/>
            <a:t>pasos más pequeños y manejables</a:t>
          </a:r>
          <a:r>
            <a:rPr lang="es-ES"/>
            <a:t>.</a:t>
          </a:r>
          <a:endParaRPr lang="en-US"/>
        </a:p>
      </dgm:t>
    </dgm:pt>
    <dgm:pt modelId="{3C77E8FA-7F0A-4ED0-9EFF-332622328CFF}" type="parTrans" cxnId="{BEDDD6E2-EC0B-4D29-ADAB-1404A605633A}">
      <dgm:prSet/>
      <dgm:spPr/>
      <dgm:t>
        <a:bodyPr/>
        <a:lstStyle/>
        <a:p>
          <a:endParaRPr lang="en-US"/>
        </a:p>
      </dgm:t>
    </dgm:pt>
    <dgm:pt modelId="{24F08A86-9A3F-4344-AFBD-7BF5611C0B22}" type="sibTrans" cxnId="{BEDDD6E2-EC0B-4D29-ADAB-1404A605633A}">
      <dgm:prSet/>
      <dgm:spPr/>
      <dgm:t>
        <a:bodyPr/>
        <a:lstStyle/>
        <a:p>
          <a:endParaRPr lang="en-US"/>
        </a:p>
      </dgm:t>
    </dgm:pt>
    <dgm:pt modelId="{40DE244F-EF67-4C76-8309-ADEEDD803DCD}">
      <dgm:prSet/>
      <dgm:spPr/>
      <dgm:t>
        <a:bodyPr/>
        <a:lstStyle/>
        <a:p>
          <a:r>
            <a:rPr lang="es-ES"/>
            <a:t>Utilizar </a:t>
          </a:r>
          <a:r>
            <a:rPr lang="es-ES" b="1"/>
            <a:t>agendas visuales, listas de tareas y recordatorios</a:t>
          </a:r>
          <a:r>
            <a:rPr lang="es-ES"/>
            <a:t> para ayudar con la memoria de trabajo.</a:t>
          </a:r>
          <a:endParaRPr lang="en-US"/>
        </a:p>
      </dgm:t>
    </dgm:pt>
    <dgm:pt modelId="{5AD27BCE-050A-468D-A61A-B2A13FB1565D}" type="parTrans" cxnId="{942A2EC9-F663-4B24-A659-401B03CB446B}">
      <dgm:prSet/>
      <dgm:spPr/>
      <dgm:t>
        <a:bodyPr/>
        <a:lstStyle/>
        <a:p>
          <a:endParaRPr lang="en-US"/>
        </a:p>
      </dgm:t>
    </dgm:pt>
    <dgm:pt modelId="{AE98B9E0-A498-4B57-A018-238A58181E37}" type="sibTrans" cxnId="{942A2EC9-F663-4B24-A659-401B03CB446B}">
      <dgm:prSet/>
      <dgm:spPr/>
      <dgm:t>
        <a:bodyPr/>
        <a:lstStyle/>
        <a:p>
          <a:endParaRPr lang="en-US"/>
        </a:p>
      </dgm:t>
    </dgm:pt>
    <dgm:pt modelId="{9F72146C-FFDA-441B-B5B3-7C1E72EEBF7E}">
      <dgm:prSet/>
      <dgm:spPr/>
      <dgm:t>
        <a:bodyPr/>
        <a:lstStyle/>
        <a:p>
          <a:r>
            <a:rPr lang="es-ES"/>
            <a:t>Establecer </a:t>
          </a:r>
          <a:r>
            <a:rPr lang="es-ES" b="1"/>
            <a:t>rutinas predecibles</a:t>
          </a:r>
          <a:r>
            <a:rPr lang="es-ES"/>
            <a:t> con tiempos definidos para cada actividad.</a:t>
          </a:r>
          <a:endParaRPr lang="en-US"/>
        </a:p>
      </dgm:t>
    </dgm:pt>
    <dgm:pt modelId="{2AE878A0-408E-4B39-80C9-0C4B40F5726D}" type="parTrans" cxnId="{5E424F7B-294F-4E9B-91A5-BD44BD66A73A}">
      <dgm:prSet/>
      <dgm:spPr/>
      <dgm:t>
        <a:bodyPr/>
        <a:lstStyle/>
        <a:p>
          <a:endParaRPr lang="en-US"/>
        </a:p>
      </dgm:t>
    </dgm:pt>
    <dgm:pt modelId="{69796033-CC78-4FC8-9D47-110843B0F96B}" type="sibTrans" cxnId="{5E424F7B-294F-4E9B-91A5-BD44BD66A73A}">
      <dgm:prSet/>
      <dgm:spPr/>
      <dgm:t>
        <a:bodyPr/>
        <a:lstStyle/>
        <a:p>
          <a:endParaRPr lang="en-US"/>
        </a:p>
      </dgm:t>
    </dgm:pt>
    <dgm:pt modelId="{337F1EA8-F8D1-4BC8-9E42-5A02907BAAB2}">
      <dgm:prSet/>
      <dgm:spPr/>
      <dgm:t>
        <a:bodyPr/>
        <a:lstStyle/>
        <a:p>
          <a:r>
            <a:rPr lang="es-ES"/>
            <a:t>Usar colores, pictogramas o esquemas visuales para resaltar información clave.</a:t>
          </a:r>
          <a:endParaRPr lang="en-US"/>
        </a:p>
      </dgm:t>
    </dgm:pt>
    <dgm:pt modelId="{16A82575-45F5-40B8-A6B8-9C7FAF954889}" type="parTrans" cxnId="{2ACB2ED8-0CD0-4148-AA5C-3EB12C4458CD}">
      <dgm:prSet/>
      <dgm:spPr/>
      <dgm:t>
        <a:bodyPr/>
        <a:lstStyle/>
        <a:p>
          <a:endParaRPr lang="en-US"/>
        </a:p>
      </dgm:t>
    </dgm:pt>
    <dgm:pt modelId="{7CCABA4B-9985-4F72-9464-202C5BD43AD7}" type="sibTrans" cxnId="{2ACB2ED8-0CD0-4148-AA5C-3EB12C4458CD}">
      <dgm:prSet/>
      <dgm:spPr/>
      <dgm:t>
        <a:bodyPr/>
        <a:lstStyle/>
        <a:p>
          <a:endParaRPr lang="en-US"/>
        </a:p>
      </dgm:t>
    </dgm:pt>
    <dgm:pt modelId="{0493AEC9-3D3C-49E0-9319-91270964419A}" type="pres">
      <dgm:prSet presAssocID="{308D93E4-FAE3-413C-8B9E-2EFA8F78B2CC}" presName="diagram" presStyleCnt="0">
        <dgm:presLayoutVars>
          <dgm:dir/>
          <dgm:resizeHandles val="exact"/>
        </dgm:presLayoutVars>
      </dgm:prSet>
      <dgm:spPr/>
    </dgm:pt>
    <dgm:pt modelId="{03B952CE-61D0-4DFB-B042-9D946102A5AF}" type="pres">
      <dgm:prSet presAssocID="{B4DFBD8B-93AF-41D9-BDB3-8C7F70155CB1}" presName="node" presStyleLbl="node1" presStyleIdx="0" presStyleCnt="15">
        <dgm:presLayoutVars>
          <dgm:bulletEnabled val="1"/>
        </dgm:presLayoutVars>
      </dgm:prSet>
      <dgm:spPr/>
    </dgm:pt>
    <dgm:pt modelId="{76248EDE-346E-42C1-8E1B-348C5BACF865}" type="pres">
      <dgm:prSet presAssocID="{CB42E7A6-CDCE-40E4-8840-0D4941E955F6}" presName="sibTrans" presStyleCnt="0"/>
      <dgm:spPr/>
    </dgm:pt>
    <dgm:pt modelId="{BAD85D32-8DF3-4736-A484-3B2A3195FB53}" type="pres">
      <dgm:prSet presAssocID="{7E7FAD9A-82B1-4142-977C-913D94AC8302}" presName="node" presStyleLbl="node1" presStyleIdx="1" presStyleCnt="15">
        <dgm:presLayoutVars>
          <dgm:bulletEnabled val="1"/>
        </dgm:presLayoutVars>
      </dgm:prSet>
      <dgm:spPr/>
    </dgm:pt>
    <dgm:pt modelId="{E2CE83CF-51C9-40A4-9475-1D08CF3AB6EF}" type="pres">
      <dgm:prSet presAssocID="{878608B7-2C5B-49B0-AFA1-B8EBF16C313F}" presName="sibTrans" presStyleCnt="0"/>
      <dgm:spPr/>
    </dgm:pt>
    <dgm:pt modelId="{6D1EB375-EF30-452F-B19B-405A838B5C69}" type="pres">
      <dgm:prSet presAssocID="{29438634-5EA2-4647-87AA-A572EECC3607}" presName="node" presStyleLbl="node1" presStyleIdx="2" presStyleCnt="15">
        <dgm:presLayoutVars>
          <dgm:bulletEnabled val="1"/>
        </dgm:presLayoutVars>
      </dgm:prSet>
      <dgm:spPr/>
    </dgm:pt>
    <dgm:pt modelId="{93F5F0EB-650D-46B6-80E5-A02B77B5FC1F}" type="pres">
      <dgm:prSet presAssocID="{5D17D9A2-7DE4-447E-A565-67BC648AC9BC}" presName="sibTrans" presStyleCnt="0"/>
      <dgm:spPr/>
    </dgm:pt>
    <dgm:pt modelId="{9D871AC1-45AE-40BF-B486-5BB9A167B121}" type="pres">
      <dgm:prSet presAssocID="{3BB8946F-07F2-45E3-9CC3-934A9687C9B3}" presName="node" presStyleLbl="node1" presStyleIdx="3" presStyleCnt="15">
        <dgm:presLayoutVars>
          <dgm:bulletEnabled val="1"/>
        </dgm:presLayoutVars>
      </dgm:prSet>
      <dgm:spPr/>
    </dgm:pt>
    <dgm:pt modelId="{34CE3AB5-B370-453D-8C72-487E2E253107}" type="pres">
      <dgm:prSet presAssocID="{4FA6B0FC-C6C2-45AA-B8C2-98BD2AFFE5B2}" presName="sibTrans" presStyleCnt="0"/>
      <dgm:spPr/>
    </dgm:pt>
    <dgm:pt modelId="{9EE3FE06-CB86-46C6-8ABD-1127E9A28104}" type="pres">
      <dgm:prSet presAssocID="{BAAFABD0-71DA-411E-A04C-3A8A7F27FF46}" presName="node" presStyleLbl="node1" presStyleIdx="4" presStyleCnt="15">
        <dgm:presLayoutVars>
          <dgm:bulletEnabled val="1"/>
        </dgm:presLayoutVars>
      </dgm:prSet>
      <dgm:spPr/>
    </dgm:pt>
    <dgm:pt modelId="{6610CC18-AA25-4869-B4C9-A4A7F6BD8160}" type="pres">
      <dgm:prSet presAssocID="{D0DAE74A-4F45-4016-B920-87339D422C5C}" presName="sibTrans" presStyleCnt="0"/>
      <dgm:spPr/>
    </dgm:pt>
    <dgm:pt modelId="{CD0E2D88-99CE-49F4-9CEC-A10D17829D12}" type="pres">
      <dgm:prSet presAssocID="{D466230D-5DB8-43EF-BC8E-411C897CE528}" presName="node" presStyleLbl="node1" presStyleIdx="5" presStyleCnt="15">
        <dgm:presLayoutVars>
          <dgm:bulletEnabled val="1"/>
        </dgm:presLayoutVars>
      </dgm:prSet>
      <dgm:spPr/>
    </dgm:pt>
    <dgm:pt modelId="{3CCDE0DF-FFAD-4D68-93D7-F85C4D7D7B9B}" type="pres">
      <dgm:prSet presAssocID="{AFE99557-5A1C-4C29-85A7-E2A6E2ABB01D}" presName="sibTrans" presStyleCnt="0"/>
      <dgm:spPr/>
    </dgm:pt>
    <dgm:pt modelId="{E4DA0A02-F407-4EA5-967B-8EA3AA35BB49}" type="pres">
      <dgm:prSet presAssocID="{4813726B-D0E2-4D60-AF0B-FA5A6C1BF84C}" presName="node" presStyleLbl="node1" presStyleIdx="6" presStyleCnt="15">
        <dgm:presLayoutVars>
          <dgm:bulletEnabled val="1"/>
        </dgm:presLayoutVars>
      </dgm:prSet>
      <dgm:spPr/>
    </dgm:pt>
    <dgm:pt modelId="{7A82B4DE-D8C5-431F-8F6D-7FA939AF7348}" type="pres">
      <dgm:prSet presAssocID="{BF389C8C-F8B9-418D-ABDD-58AD3C09078D}" presName="sibTrans" presStyleCnt="0"/>
      <dgm:spPr/>
    </dgm:pt>
    <dgm:pt modelId="{9712D99E-D2DD-40FF-A4F5-95735BBB7A4E}" type="pres">
      <dgm:prSet presAssocID="{203AE123-A84D-4D98-A115-05E6C7F54BAB}" presName="node" presStyleLbl="node1" presStyleIdx="7" presStyleCnt="15">
        <dgm:presLayoutVars>
          <dgm:bulletEnabled val="1"/>
        </dgm:presLayoutVars>
      </dgm:prSet>
      <dgm:spPr/>
    </dgm:pt>
    <dgm:pt modelId="{F0BD9447-ECC5-4CD9-97E1-889DB77D9FE9}" type="pres">
      <dgm:prSet presAssocID="{CB5587DB-1787-4696-8685-5CC0EB370527}" presName="sibTrans" presStyleCnt="0"/>
      <dgm:spPr/>
    </dgm:pt>
    <dgm:pt modelId="{339AAA7A-286F-49AF-B049-B413DDE3D364}" type="pres">
      <dgm:prSet presAssocID="{E718D698-61A6-42A1-A638-B343FF4D5A46}" presName="node" presStyleLbl="node1" presStyleIdx="8" presStyleCnt="15">
        <dgm:presLayoutVars>
          <dgm:bulletEnabled val="1"/>
        </dgm:presLayoutVars>
      </dgm:prSet>
      <dgm:spPr/>
    </dgm:pt>
    <dgm:pt modelId="{2B8B1984-69DA-4076-A8A7-5D894F167FA7}" type="pres">
      <dgm:prSet presAssocID="{89F08908-1795-41AE-861E-3DC998644452}" presName="sibTrans" presStyleCnt="0"/>
      <dgm:spPr/>
    </dgm:pt>
    <dgm:pt modelId="{7118C8E8-258D-415F-BF05-30D31245C759}" type="pres">
      <dgm:prSet presAssocID="{2233AEBD-0074-4138-B0B2-263497B85CA1}" presName="node" presStyleLbl="node1" presStyleIdx="9" presStyleCnt="15">
        <dgm:presLayoutVars>
          <dgm:bulletEnabled val="1"/>
        </dgm:presLayoutVars>
      </dgm:prSet>
      <dgm:spPr/>
    </dgm:pt>
    <dgm:pt modelId="{B41542B2-F831-420D-A138-E63DAE2A37AB}" type="pres">
      <dgm:prSet presAssocID="{256D382B-BC22-4ACC-8164-8EC4F8BCEF69}" presName="sibTrans" presStyleCnt="0"/>
      <dgm:spPr/>
    </dgm:pt>
    <dgm:pt modelId="{F68E6798-908F-4C36-B559-CC6E427C6CAA}" type="pres">
      <dgm:prSet presAssocID="{871AD49B-D00A-44B0-B56E-5AD43E5B828B}" presName="node" presStyleLbl="node1" presStyleIdx="10" presStyleCnt="15">
        <dgm:presLayoutVars>
          <dgm:bulletEnabled val="1"/>
        </dgm:presLayoutVars>
      </dgm:prSet>
      <dgm:spPr/>
    </dgm:pt>
    <dgm:pt modelId="{D4B243E9-73CF-45BC-817E-554B8C2C226C}" type="pres">
      <dgm:prSet presAssocID="{4102790C-876E-4336-9A16-E7E5425B402E}" presName="sibTrans" presStyleCnt="0"/>
      <dgm:spPr/>
    </dgm:pt>
    <dgm:pt modelId="{24C10CD0-A78B-4BBF-A244-ECC3E03EF8DF}" type="pres">
      <dgm:prSet presAssocID="{3B525C49-BCCE-433F-A669-A2654A23CE89}" presName="node" presStyleLbl="node1" presStyleIdx="11" presStyleCnt="15">
        <dgm:presLayoutVars>
          <dgm:bulletEnabled val="1"/>
        </dgm:presLayoutVars>
      </dgm:prSet>
      <dgm:spPr/>
    </dgm:pt>
    <dgm:pt modelId="{E03271FC-E108-4378-A55E-57B3E8509F39}" type="pres">
      <dgm:prSet presAssocID="{24F08A86-9A3F-4344-AFBD-7BF5611C0B22}" presName="sibTrans" presStyleCnt="0"/>
      <dgm:spPr/>
    </dgm:pt>
    <dgm:pt modelId="{0F891B51-76D0-4C9F-8FC1-F2B13055A6CF}" type="pres">
      <dgm:prSet presAssocID="{40DE244F-EF67-4C76-8309-ADEEDD803DCD}" presName="node" presStyleLbl="node1" presStyleIdx="12" presStyleCnt="15">
        <dgm:presLayoutVars>
          <dgm:bulletEnabled val="1"/>
        </dgm:presLayoutVars>
      </dgm:prSet>
      <dgm:spPr/>
    </dgm:pt>
    <dgm:pt modelId="{C7BE3CA6-1146-42A3-9962-12FB37C64A23}" type="pres">
      <dgm:prSet presAssocID="{AE98B9E0-A498-4B57-A018-238A58181E37}" presName="sibTrans" presStyleCnt="0"/>
      <dgm:spPr/>
    </dgm:pt>
    <dgm:pt modelId="{6BD6B514-F70B-410E-9FEC-746858DCF6CF}" type="pres">
      <dgm:prSet presAssocID="{9F72146C-FFDA-441B-B5B3-7C1E72EEBF7E}" presName="node" presStyleLbl="node1" presStyleIdx="13" presStyleCnt="15">
        <dgm:presLayoutVars>
          <dgm:bulletEnabled val="1"/>
        </dgm:presLayoutVars>
      </dgm:prSet>
      <dgm:spPr/>
    </dgm:pt>
    <dgm:pt modelId="{F2E5EACD-5002-42CD-A233-FF989E6CE7FD}" type="pres">
      <dgm:prSet presAssocID="{69796033-CC78-4FC8-9D47-110843B0F96B}" presName="sibTrans" presStyleCnt="0"/>
      <dgm:spPr/>
    </dgm:pt>
    <dgm:pt modelId="{4C75858C-7A75-4EFE-BB61-2AD140E5CA20}" type="pres">
      <dgm:prSet presAssocID="{337F1EA8-F8D1-4BC8-9E42-5A02907BAAB2}" presName="node" presStyleLbl="node1" presStyleIdx="14" presStyleCnt="15">
        <dgm:presLayoutVars>
          <dgm:bulletEnabled val="1"/>
        </dgm:presLayoutVars>
      </dgm:prSet>
      <dgm:spPr/>
    </dgm:pt>
  </dgm:ptLst>
  <dgm:cxnLst>
    <dgm:cxn modelId="{0C7E2C02-D9B5-4257-8011-FBB158278C54}" type="presOf" srcId="{3BB8946F-07F2-45E3-9CC3-934A9687C9B3}" destId="{9D871AC1-45AE-40BF-B486-5BB9A167B121}" srcOrd="0" destOrd="0" presId="urn:microsoft.com/office/officeart/2005/8/layout/default"/>
    <dgm:cxn modelId="{78A33404-F577-494F-BBCE-27E0B626E372}" type="presOf" srcId="{2233AEBD-0074-4138-B0B2-263497B85CA1}" destId="{7118C8E8-258D-415F-BF05-30D31245C759}" srcOrd="0" destOrd="0" presId="urn:microsoft.com/office/officeart/2005/8/layout/default"/>
    <dgm:cxn modelId="{50A56104-E615-44F6-92C7-FA8770A76BCC}" type="presOf" srcId="{203AE123-A84D-4D98-A115-05E6C7F54BAB}" destId="{9712D99E-D2DD-40FF-A4F5-95735BBB7A4E}" srcOrd="0" destOrd="0" presId="urn:microsoft.com/office/officeart/2005/8/layout/default"/>
    <dgm:cxn modelId="{95CD230C-E665-4534-8E24-A4E0088B09A3}" srcId="{308D93E4-FAE3-413C-8B9E-2EFA8F78B2CC}" destId="{4813726B-D0E2-4D60-AF0B-FA5A6C1BF84C}" srcOrd="6" destOrd="0" parTransId="{A5A526B6-7A2B-461C-A09E-4C98985C18E2}" sibTransId="{BF389C8C-F8B9-418D-ABDD-58AD3C09078D}"/>
    <dgm:cxn modelId="{BDE70C0F-1FD4-4D9D-B078-9122D3BB37C4}" type="presOf" srcId="{D466230D-5DB8-43EF-BC8E-411C897CE528}" destId="{CD0E2D88-99CE-49F4-9CEC-A10D17829D12}" srcOrd="0" destOrd="0" presId="urn:microsoft.com/office/officeart/2005/8/layout/default"/>
    <dgm:cxn modelId="{34821C1B-73E0-41C2-B2E6-A149320CF228}" type="presOf" srcId="{4813726B-D0E2-4D60-AF0B-FA5A6C1BF84C}" destId="{E4DA0A02-F407-4EA5-967B-8EA3AA35BB49}" srcOrd="0" destOrd="0" presId="urn:microsoft.com/office/officeart/2005/8/layout/default"/>
    <dgm:cxn modelId="{FE659227-C1A1-4FCF-A3D9-9395625FF438}" type="presOf" srcId="{E718D698-61A6-42A1-A638-B343FF4D5A46}" destId="{339AAA7A-286F-49AF-B049-B413DDE3D364}" srcOrd="0" destOrd="0" presId="urn:microsoft.com/office/officeart/2005/8/layout/default"/>
    <dgm:cxn modelId="{D557F23C-F5CA-42D7-8DA1-85B701B1AFEC}" srcId="{308D93E4-FAE3-413C-8B9E-2EFA8F78B2CC}" destId="{29438634-5EA2-4647-87AA-A572EECC3607}" srcOrd="2" destOrd="0" parTransId="{3A39EB98-0E07-44E0-8B23-169965FB1930}" sibTransId="{5D17D9A2-7DE4-447E-A565-67BC648AC9BC}"/>
    <dgm:cxn modelId="{DED1C363-D36D-4534-B0BF-5DAC2313376E}" type="presOf" srcId="{7E7FAD9A-82B1-4142-977C-913D94AC8302}" destId="{BAD85D32-8DF3-4736-A484-3B2A3195FB53}" srcOrd="0" destOrd="0" presId="urn:microsoft.com/office/officeart/2005/8/layout/default"/>
    <dgm:cxn modelId="{887AE452-17B9-4542-AF8C-8FB430C7C988}" type="presOf" srcId="{308D93E4-FAE3-413C-8B9E-2EFA8F78B2CC}" destId="{0493AEC9-3D3C-49E0-9319-91270964419A}" srcOrd="0" destOrd="0" presId="urn:microsoft.com/office/officeart/2005/8/layout/default"/>
    <dgm:cxn modelId="{67F7B074-A6CA-4926-8C99-93B35F9B11A8}" srcId="{308D93E4-FAE3-413C-8B9E-2EFA8F78B2CC}" destId="{2233AEBD-0074-4138-B0B2-263497B85CA1}" srcOrd="9" destOrd="0" parTransId="{CC005741-3D00-4793-AFD6-FF927039B3AD}" sibTransId="{256D382B-BC22-4ACC-8164-8EC4F8BCEF69}"/>
    <dgm:cxn modelId="{9738BB74-D4DB-4E7C-A71C-D78C5C064CC8}" srcId="{308D93E4-FAE3-413C-8B9E-2EFA8F78B2CC}" destId="{7E7FAD9A-82B1-4142-977C-913D94AC8302}" srcOrd="1" destOrd="0" parTransId="{60C79DCD-3E21-41D9-956E-4E4F0D324D8B}" sibTransId="{878608B7-2C5B-49B0-AFA1-B8EBF16C313F}"/>
    <dgm:cxn modelId="{5E424F7B-294F-4E9B-91A5-BD44BD66A73A}" srcId="{308D93E4-FAE3-413C-8B9E-2EFA8F78B2CC}" destId="{9F72146C-FFDA-441B-B5B3-7C1E72EEBF7E}" srcOrd="13" destOrd="0" parTransId="{2AE878A0-408E-4B39-80C9-0C4B40F5726D}" sibTransId="{69796033-CC78-4FC8-9D47-110843B0F96B}"/>
    <dgm:cxn modelId="{45EE048D-161C-4559-AC72-B06B79B68701}" type="presOf" srcId="{9F72146C-FFDA-441B-B5B3-7C1E72EEBF7E}" destId="{6BD6B514-F70B-410E-9FEC-746858DCF6CF}" srcOrd="0" destOrd="0" presId="urn:microsoft.com/office/officeart/2005/8/layout/default"/>
    <dgm:cxn modelId="{9C35C08E-B4F5-4731-8D2D-5D9AD1ABE072}" srcId="{308D93E4-FAE3-413C-8B9E-2EFA8F78B2CC}" destId="{B4DFBD8B-93AF-41D9-BDB3-8C7F70155CB1}" srcOrd="0" destOrd="0" parTransId="{FA75A1B1-3783-4C7B-9850-C007E21BDE86}" sibTransId="{CB42E7A6-CDCE-40E4-8840-0D4941E955F6}"/>
    <dgm:cxn modelId="{F7182299-41B3-484B-B346-8F35D07AAFF4}" srcId="{308D93E4-FAE3-413C-8B9E-2EFA8F78B2CC}" destId="{203AE123-A84D-4D98-A115-05E6C7F54BAB}" srcOrd="7" destOrd="0" parTransId="{4E61FB1B-7119-4778-A54E-B43CDD3280FD}" sibTransId="{CB5587DB-1787-4696-8685-5CC0EB370527}"/>
    <dgm:cxn modelId="{E364A999-3297-463E-95A9-D866166DF4BE}" srcId="{308D93E4-FAE3-413C-8B9E-2EFA8F78B2CC}" destId="{871AD49B-D00A-44B0-B56E-5AD43E5B828B}" srcOrd="10" destOrd="0" parTransId="{1949794F-294F-49C0-8DBA-668DBBD37E7D}" sibTransId="{4102790C-876E-4336-9A16-E7E5425B402E}"/>
    <dgm:cxn modelId="{20001C9A-FD01-4AE0-9B8D-B939FF33FE91}" srcId="{308D93E4-FAE3-413C-8B9E-2EFA8F78B2CC}" destId="{E718D698-61A6-42A1-A638-B343FF4D5A46}" srcOrd="8" destOrd="0" parTransId="{2A4C9559-A902-4A4F-BB91-ECED2314E3B0}" sibTransId="{89F08908-1795-41AE-861E-3DC998644452}"/>
    <dgm:cxn modelId="{5367269B-B732-4AC4-A636-CBEF92E5BF2C}" srcId="{308D93E4-FAE3-413C-8B9E-2EFA8F78B2CC}" destId="{3BB8946F-07F2-45E3-9CC3-934A9687C9B3}" srcOrd="3" destOrd="0" parTransId="{60D1EA7D-99A8-48E1-B401-257EA24A7949}" sibTransId="{4FA6B0FC-C6C2-45AA-B8C2-98BD2AFFE5B2}"/>
    <dgm:cxn modelId="{C814239C-901D-4231-8661-1C145D48F50F}" type="presOf" srcId="{B4DFBD8B-93AF-41D9-BDB3-8C7F70155CB1}" destId="{03B952CE-61D0-4DFB-B042-9D946102A5AF}" srcOrd="0" destOrd="0" presId="urn:microsoft.com/office/officeart/2005/8/layout/default"/>
    <dgm:cxn modelId="{E3B8EEA1-655E-48C1-AFB6-5BEE7F182433}" srcId="{308D93E4-FAE3-413C-8B9E-2EFA8F78B2CC}" destId="{BAAFABD0-71DA-411E-A04C-3A8A7F27FF46}" srcOrd="4" destOrd="0" parTransId="{FD4C19BC-5D3D-4C7A-AEDD-C7367E3E0477}" sibTransId="{D0DAE74A-4F45-4016-B920-87339D422C5C}"/>
    <dgm:cxn modelId="{C4F2E5AD-4382-41D8-9F92-E5F683D5FFEE}" type="presOf" srcId="{40DE244F-EF67-4C76-8309-ADEEDD803DCD}" destId="{0F891B51-76D0-4C9F-8FC1-F2B13055A6CF}" srcOrd="0" destOrd="0" presId="urn:microsoft.com/office/officeart/2005/8/layout/default"/>
    <dgm:cxn modelId="{142364B2-823D-47DE-B77F-A9643B685022}" type="presOf" srcId="{337F1EA8-F8D1-4BC8-9E42-5A02907BAAB2}" destId="{4C75858C-7A75-4EFE-BB61-2AD140E5CA20}" srcOrd="0" destOrd="0" presId="urn:microsoft.com/office/officeart/2005/8/layout/default"/>
    <dgm:cxn modelId="{403F8EB6-0D62-4777-9ABC-0796EDB69EA8}" type="presOf" srcId="{3B525C49-BCCE-433F-A669-A2654A23CE89}" destId="{24C10CD0-A78B-4BBF-A244-ECC3E03EF8DF}" srcOrd="0" destOrd="0" presId="urn:microsoft.com/office/officeart/2005/8/layout/default"/>
    <dgm:cxn modelId="{942A2EC9-F663-4B24-A659-401B03CB446B}" srcId="{308D93E4-FAE3-413C-8B9E-2EFA8F78B2CC}" destId="{40DE244F-EF67-4C76-8309-ADEEDD803DCD}" srcOrd="12" destOrd="0" parTransId="{5AD27BCE-050A-468D-A61A-B2A13FB1565D}" sibTransId="{AE98B9E0-A498-4B57-A018-238A58181E37}"/>
    <dgm:cxn modelId="{CF52B4D5-161A-4E64-9BB2-912A9A482F85}" type="presOf" srcId="{29438634-5EA2-4647-87AA-A572EECC3607}" destId="{6D1EB375-EF30-452F-B19B-405A838B5C69}" srcOrd="0" destOrd="0" presId="urn:microsoft.com/office/officeart/2005/8/layout/default"/>
    <dgm:cxn modelId="{CACAD8D6-6D2B-4E97-AA72-916A4CE65A2A}" type="presOf" srcId="{BAAFABD0-71DA-411E-A04C-3A8A7F27FF46}" destId="{9EE3FE06-CB86-46C6-8ABD-1127E9A28104}" srcOrd="0" destOrd="0" presId="urn:microsoft.com/office/officeart/2005/8/layout/default"/>
    <dgm:cxn modelId="{2ACB2ED8-0CD0-4148-AA5C-3EB12C4458CD}" srcId="{308D93E4-FAE3-413C-8B9E-2EFA8F78B2CC}" destId="{337F1EA8-F8D1-4BC8-9E42-5A02907BAAB2}" srcOrd="14" destOrd="0" parTransId="{16A82575-45F5-40B8-A6B8-9C7FAF954889}" sibTransId="{7CCABA4B-9985-4F72-9464-202C5BD43AD7}"/>
    <dgm:cxn modelId="{966FEDDC-1FE2-4A38-9C1C-D0C34E7F4CBB}" srcId="{308D93E4-FAE3-413C-8B9E-2EFA8F78B2CC}" destId="{D466230D-5DB8-43EF-BC8E-411C897CE528}" srcOrd="5" destOrd="0" parTransId="{F594CEF1-69BB-4695-A18C-1E4F1711A156}" sibTransId="{AFE99557-5A1C-4C29-85A7-E2A6E2ABB01D}"/>
    <dgm:cxn modelId="{BEDDD6E2-EC0B-4D29-ADAB-1404A605633A}" srcId="{308D93E4-FAE3-413C-8B9E-2EFA8F78B2CC}" destId="{3B525C49-BCCE-433F-A669-A2654A23CE89}" srcOrd="11" destOrd="0" parTransId="{3C77E8FA-7F0A-4ED0-9EFF-332622328CFF}" sibTransId="{24F08A86-9A3F-4344-AFBD-7BF5611C0B22}"/>
    <dgm:cxn modelId="{A6A3E2F2-7B6D-4360-B1FC-3B68A3582643}" type="presOf" srcId="{871AD49B-D00A-44B0-B56E-5AD43E5B828B}" destId="{F68E6798-908F-4C36-B559-CC6E427C6CAA}" srcOrd="0" destOrd="0" presId="urn:microsoft.com/office/officeart/2005/8/layout/default"/>
    <dgm:cxn modelId="{F617B37B-2B6C-4566-BEFA-4102FE2FBEB4}" type="presParOf" srcId="{0493AEC9-3D3C-49E0-9319-91270964419A}" destId="{03B952CE-61D0-4DFB-B042-9D946102A5AF}" srcOrd="0" destOrd="0" presId="urn:microsoft.com/office/officeart/2005/8/layout/default"/>
    <dgm:cxn modelId="{7DEED623-811A-423D-ACED-E4D242DBF3FC}" type="presParOf" srcId="{0493AEC9-3D3C-49E0-9319-91270964419A}" destId="{76248EDE-346E-42C1-8E1B-348C5BACF865}" srcOrd="1" destOrd="0" presId="urn:microsoft.com/office/officeart/2005/8/layout/default"/>
    <dgm:cxn modelId="{030ACFDC-BE5C-498B-8B34-122FB545063D}" type="presParOf" srcId="{0493AEC9-3D3C-49E0-9319-91270964419A}" destId="{BAD85D32-8DF3-4736-A484-3B2A3195FB53}" srcOrd="2" destOrd="0" presId="urn:microsoft.com/office/officeart/2005/8/layout/default"/>
    <dgm:cxn modelId="{5B5A72F5-93B6-46AB-9B36-25391DA7E226}" type="presParOf" srcId="{0493AEC9-3D3C-49E0-9319-91270964419A}" destId="{E2CE83CF-51C9-40A4-9475-1D08CF3AB6EF}" srcOrd="3" destOrd="0" presId="urn:microsoft.com/office/officeart/2005/8/layout/default"/>
    <dgm:cxn modelId="{1B2A566B-64CF-4F96-9A04-9E404F7E2FBB}" type="presParOf" srcId="{0493AEC9-3D3C-49E0-9319-91270964419A}" destId="{6D1EB375-EF30-452F-B19B-405A838B5C69}" srcOrd="4" destOrd="0" presId="urn:microsoft.com/office/officeart/2005/8/layout/default"/>
    <dgm:cxn modelId="{B037E2CE-8428-49F4-B214-3469A5F80DC4}" type="presParOf" srcId="{0493AEC9-3D3C-49E0-9319-91270964419A}" destId="{93F5F0EB-650D-46B6-80E5-A02B77B5FC1F}" srcOrd="5" destOrd="0" presId="urn:microsoft.com/office/officeart/2005/8/layout/default"/>
    <dgm:cxn modelId="{56345557-046F-4C8F-AAC2-220B4C4DD89E}" type="presParOf" srcId="{0493AEC9-3D3C-49E0-9319-91270964419A}" destId="{9D871AC1-45AE-40BF-B486-5BB9A167B121}" srcOrd="6" destOrd="0" presId="urn:microsoft.com/office/officeart/2005/8/layout/default"/>
    <dgm:cxn modelId="{486957B4-0891-4972-9F50-66F076AC121B}" type="presParOf" srcId="{0493AEC9-3D3C-49E0-9319-91270964419A}" destId="{34CE3AB5-B370-453D-8C72-487E2E253107}" srcOrd="7" destOrd="0" presId="urn:microsoft.com/office/officeart/2005/8/layout/default"/>
    <dgm:cxn modelId="{B8B0595F-8927-4C6E-865B-F55944145FB7}" type="presParOf" srcId="{0493AEC9-3D3C-49E0-9319-91270964419A}" destId="{9EE3FE06-CB86-46C6-8ABD-1127E9A28104}" srcOrd="8" destOrd="0" presId="urn:microsoft.com/office/officeart/2005/8/layout/default"/>
    <dgm:cxn modelId="{16A93D85-8F2C-4F3C-A0C8-62E95EDAD746}" type="presParOf" srcId="{0493AEC9-3D3C-49E0-9319-91270964419A}" destId="{6610CC18-AA25-4869-B4C9-A4A7F6BD8160}" srcOrd="9" destOrd="0" presId="urn:microsoft.com/office/officeart/2005/8/layout/default"/>
    <dgm:cxn modelId="{2A711F4B-D36F-4E52-B0A0-1F6390B24E87}" type="presParOf" srcId="{0493AEC9-3D3C-49E0-9319-91270964419A}" destId="{CD0E2D88-99CE-49F4-9CEC-A10D17829D12}" srcOrd="10" destOrd="0" presId="urn:microsoft.com/office/officeart/2005/8/layout/default"/>
    <dgm:cxn modelId="{4D63E0A8-7F01-4BDA-A067-8DC1539158F5}" type="presParOf" srcId="{0493AEC9-3D3C-49E0-9319-91270964419A}" destId="{3CCDE0DF-FFAD-4D68-93D7-F85C4D7D7B9B}" srcOrd="11" destOrd="0" presId="urn:microsoft.com/office/officeart/2005/8/layout/default"/>
    <dgm:cxn modelId="{8ADF7F75-836B-4F6A-9BA3-0124EBF5F381}" type="presParOf" srcId="{0493AEC9-3D3C-49E0-9319-91270964419A}" destId="{E4DA0A02-F407-4EA5-967B-8EA3AA35BB49}" srcOrd="12" destOrd="0" presId="urn:microsoft.com/office/officeart/2005/8/layout/default"/>
    <dgm:cxn modelId="{4FF9C089-9353-4417-B6BB-0BF664C02A5E}" type="presParOf" srcId="{0493AEC9-3D3C-49E0-9319-91270964419A}" destId="{7A82B4DE-D8C5-431F-8F6D-7FA939AF7348}" srcOrd="13" destOrd="0" presId="urn:microsoft.com/office/officeart/2005/8/layout/default"/>
    <dgm:cxn modelId="{F3272CCB-B8E3-4228-B79D-02E2DBC97258}" type="presParOf" srcId="{0493AEC9-3D3C-49E0-9319-91270964419A}" destId="{9712D99E-D2DD-40FF-A4F5-95735BBB7A4E}" srcOrd="14" destOrd="0" presId="urn:microsoft.com/office/officeart/2005/8/layout/default"/>
    <dgm:cxn modelId="{B0B2E9E6-D922-4A86-8D53-8CBBF2E2F53F}" type="presParOf" srcId="{0493AEC9-3D3C-49E0-9319-91270964419A}" destId="{F0BD9447-ECC5-4CD9-97E1-889DB77D9FE9}" srcOrd="15" destOrd="0" presId="urn:microsoft.com/office/officeart/2005/8/layout/default"/>
    <dgm:cxn modelId="{EC7E58B2-DBEE-4CAA-93A1-1A60A158778F}" type="presParOf" srcId="{0493AEC9-3D3C-49E0-9319-91270964419A}" destId="{339AAA7A-286F-49AF-B049-B413DDE3D364}" srcOrd="16" destOrd="0" presId="urn:microsoft.com/office/officeart/2005/8/layout/default"/>
    <dgm:cxn modelId="{BAC83A13-F313-4F51-B1F8-3378B67E1674}" type="presParOf" srcId="{0493AEC9-3D3C-49E0-9319-91270964419A}" destId="{2B8B1984-69DA-4076-A8A7-5D894F167FA7}" srcOrd="17" destOrd="0" presId="urn:microsoft.com/office/officeart/2005/8/layout/default"/>
    <dgm:cxn modelId="{101D23AB-439F-4DF0-9FD9-CFE5CE7D3673}" type="presParOf" srcId="{0493AEC9-3D3C-49E0-9319-91270964419A}" destId="{7118C8E8-258D-415F-BF05-30D31245C759}" srcOrd="18" destOrd="0" presId="urn:microsoft.com/office/officeart/2005/8/layout/default"/>
    <dgm:cxn modelId="{941B0281-17D4-4093-AF2B-6AAAD4A5750C}" type="presParOf" srcId="{0493AEC9-3D3C-49E0-9319-91270964419A}" destId="{B41542B2-F831-420D-A138-E63DAE2A37AB}" srcOrd="19" destOrd="0" presId="urn:microsoft.com/office/officeart/2005/8/layout/default"/>
    <dgm:cxn modelId="{0B76550E-1C88-4365-9A5B-1408F42A95DF}" type="presParOf" srcId="{0493AEC9-3D3C-49E0-9319-91270964419A}" destId="{F68E6798-908F-4C36-B559-CC6E427C6CAA}" srcOrd="20" destOrd="0" presId="urn:microsoft.com/office/officeart/2005/8/layout/default"/>
    <dgm:cxn modelId="{4FEF99CF-AD80-4445-8F72-D863DD8AAA6D}" type="presParOf" srcId="{0493AEC9-3D3C-49E0-9319-91270964419A}" destId="{D4B243E9-73CF-45BC-817E-554B8C2C226C}" srcOrd="21" destOrd="0" presId="urn:microsoft.com/office/officeart/2005/8/layout/default"/>
    <dgm:cxn modelId="{1741C01D-24B8-4904-BDB7-ED07651EDAFE}" type="presParOf" srcId="{0493AEC9-3D3C-49E0-9319-91270964419A}" destId="{24C10CD0-A78B-4BBF-A244-ECC3E03EF8DF}" srcOrd="22" destOrd="0" presId="urn:microsoft.com/office/officeart/2005/8/layout/default"/>
    <dgm:cxn modelId="{35C83E9C-46DB-46BB-8571-7142EED20D8B}" type="presParOf" srcId="{0493AEC9-3D3C-49E0-9319-91270964419A}" destId="{E03271FC-E108-4378-A55E-57B3E8509F39}" srcOrd="23" destOrd="0" presId="urn:microsoft.com/office/officeart/2005/8/layout/default"/>
    <dgm:cxn modelId="{4616E5BD-2AA6-4D98-97D4-264A147C8CE6}" type="presParOf" srcId="{0493AEC9-3D3C-49E0-9319-91270964419A}" destId="{0F891B51-76D0-4C9F-8FC1-F2B13055A6CF}" srcOrd="24" destOrd="0" presId="urn:microsoft.com/office/officeart/2005/8/layout/default"/>
    <dgm:cxn modelId="{D75E6CAA-2344-4CA7-85E8-5F2F8F72F396}" type="presParOf" srcId="{0493AEC9-3D3C-49E0-9319-91270964419A}" destId="{C7BE3CA6-1146-42A3-9962-12FB37C64A23}" srcOrd="25" destOrd="0" presId="urn:microsoft.com/office/officeart/2005/8/layout/default"/>
    <dgm:cxn modelId="{960E1571-9476-457B-8D57-C5768459936B}" type="presParOf" srcId="{0493AEC9-3D3C-49E0-9319-91270964419A}" destId="{6BD6B514-F70B-410E-9FEC-746858DCF6CF}" srcOrd="26" destOrd="0" presId="urn:microsoft.com/office/officeart/2005/8/layout/default"/>
    <dgm:cxn modelId="{642C4A3D-9A4C-43B2-9B21-1438413AE5E7}" type="presParOf" srcId="{0493AEC9-3D3C-49E0-9319-91270964419A}" destId="{F2E5EACD-5002-42CD-A233-FF989E6CE7FD}" srcOrd="27" destOrd="0" presId="urn:microsoft.com/office/officeart/2005/8/layout/default"/>
    <dgm:cxn modelId="{0DD1B0D9-2A22-429A-AF0A-CC570494ECAB}" type="presParOf" srcId="{0493AEC9-3D3C-49E0-9319-91270964419A}" destId="{4C75858C-7A75-4EFE-BB61-2AD140E5CA20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FFCCF6-0D50-4E92-A87C-F42586FC80A2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4DA9CBC-08A6-4C91-8A6A-3EE9200B8FE5}">
      <dgm:prSet/>
      <dgm:spPr/>
      <dgm:t>
        <a:bodyPr/>
        <a:lstStyle/>
        <a:p>
          <a:r>
            <a:rPr lang="es-ES" b="1"/>
            <a:t>4. Enriquecimiento y ampliación del contenido</a:t>
          </a:r>
          <a:endParaRPr lang="en-US"/>
        </a:p>
      </dgm:t>
    </dgm:pt>
    <dgm:pt modelId="{DABBA40B-0B48-42F2-999E-6CAFE126E164}" type="parTrans" cxnId="{EEDA6281-4693-4C34-97E1-E1218E9DD084}">
      <dgm:prSet/>
      <dgm:spPr/>
      <dgm:t>
        <a:bodyPr/>
        <a:lstStyle/>
        <a:p>
          <a:endParaRPr lang="en-US"/>
        </a:p>
      </dgm:t>
    </dgm:pt>
    <dgm:pt modelId="{EA4A4546-0C8D-494C-BB23-16BE6E919172}" type="sibTrans" cxnId="{EEDA6281-4693-4C34-97E1-E1218E9DD084}">
      <dgm:prSet/>
      <dgm:spPr/>
      <dgm:t>
        <a:bodyPr/>
        <a:lstStyle/>
        <a:p>
          <a:endParaRPr lang="en-US"/>
        </a:p>
      </dgm:t>
    </dgm:pt>
    <dgm:pt modelId="{BBDC617E-7D62-4891-BC0A-0492A18346BE}">
      <dgm:prSet/>
      <dgm:spPr/>
      <dgm:t>
        <a:bodyPr/>
        <a:lstStyle/>
        <a:p>
          <a:r>
            <a:rPr lang="es-ES"/>
            <a:t>Proporcionar </a:t>
          </a:r>
          <a:r>
            <a:rPr lang="es-ES" b="1"/>
            <a:t>contenidos adicionales y desafíos</a:t>
          </a:r>
          <a:r>
            <a:rPr lang="es-ES"/>
            <a:t> en sus áreas de interés sin aumentar la carga de trabajo.</a:t>
          </a:r>
          <a:endParaRPr lang="en-US"/>
        </a:p>
      </dgm:t>
    </dgm:pt>
    <dgm:pt modelId="{3992F68E-5298-448A-A50F-29509F01B8BE}" type="parTrans" cxnId="{5141130B-A6C8-45A7-B388-73DE24C6F55F}">
      <dgm:prSet/>
      <dgm:spPr/>
      <dgm:t>
        <a:bodyPr/>
        <a:lstStyle/>
        <a:p>
          <a:endParaRPr lang="en-US"/>
        </a:p>
      </dgm:t>
    </dgm:pt>
    <dgm:pt modelId="{E009108E-D4A0-4773-A84F-641B5EB11653}" type="sibTrans" cxnId="{5141130B-A6C8-45A7-B388-73DE24C6F55F}">
      <dgm:prSet/>
      <dgm:spPr/>
      <dgm:t>
        <a:bodyPr/>
        <a:lstStyle/>
        <a:p>
          <a:endParaRPr lang="en-US"/>
        </a:p>
      </dgm:t>
    </dgm:pt>
    <dgm:pt modelId="{559BCEB7-88C4-44C6-A09B-80B62D024F7C}">
      <dgm:prSet/>
      <dgm:spPr/>
      <dgm:t>
        <a:bodyPr/>
        <a:lstStyle/>
        <a:p>
          <a:r>
            <a:rPr lang="es-ES"/>
            <a:t>Fomentar el pensamiento divergente permitiendo soluciones creativas y exploración de distintas perspectivas.</a:t>
          </a:r>
          <a:endParaRPr lang="en-US"/>
        </a:p>
      </dgm:t>
    </dgm:pt>
    <dgm:pt modelId="{00363776-66E3-439E-97D9-9384F3F01E3E}" type="parTrans" cxnId="{A4BB2C1D-4A3D-41C3-8761-F91573632020}">
      <dgm:prSet/>
      <dgm:spPr/>
      <dgm:t>
        <a:bodyPr/>
        <a:lstStyle/>
        <a:p>
          <a:endParaRPr lang="en-US"/>
        </a:p>
      </dgm:t>
    </dgm:pt>
    <dgm:pt modelId="{03A9AA54-8E6A-4830-8501-86DAA6F726BD}" type="sibTrans" cxnId="{A4BB2C1D-4A3D-41C3-8761-F91573632020}">
      <dgm:prSet/>
      <dgm:spPr/>
      <dgm:t>
        <a:bodyPr/>
        <a:lstStyle/>
        <a:p>
          <a:endParaRPr lang="en-US"/>
        </a:p>
      </dgm:t>
    </dgm:pt>
    <dgm:pt modelId="{4FA21EA4-70D0-470E-A4D3-6F65F70F477D}">
      <dgm:prSet/>
      <dgm:spPr/>
      <dgm:t>
        <a:bodyPr/>
        <a:lstStyle/>
        <a:p>
          <a:r>
            <a:rPr lang="es-ES"/>
            <a:t>Permitir que exploren conexiones interdisciplinarias (ejemplo: si les apasiona la historia, integrar análisis matemáticos de datos históricos).</a:t>
          </a:r>
          <a:endParaRPr lang="en-US"/>
        </a:p>
      </dgm:t>
    </dgm:pt>
    <dgm:pt modelId="{DE21569C-EBBF-4031-BF2F-C95298DEFB87}" type="parTrans" cxnId="{24890308-B2AE-4340-9CDB-081201A6C31B}">
      <dgm:prSet/>
      <dgm:spPr/>
      <dgm:t>
        <a:bodyPr/>
        <a:lstStyle/>
        <a:p>
          <a:endParaRPr lang="en-US"/>
        </a:p>
      </dgm:t>
    </dgm:pt>
    <dgm:pt modelId="{D7B393F1-4E2E-4B6E-B1A5-4C3BBBB11798}" type="sibTrans" cxnId="{24890308-B2AE-4340-9CDB-081201A6C31B}">
      <dgm:prSet/>
      <dgm:spPr/>
      <dgm:t>
        <a:bodyPr/>
        <a:lstStyle/>
        <a:p>
          <a:endParaRPr lang="en-US"/>
        </a:p>
      </dgm:t>
    </dgm:pt>
    <dgm:pt modelId="{B17D2B60-9C32-4A22-B4E4-B70C1B287245}">
      <dgm:prSet/>
      <dgm:spPr/>
      <dgm:t>
        <a:bodyPr/>
        <a:lstStyle/>
        <a:p>
          <a:r>
            <a:rPr lang="es-ES" b="1"/>
            <a:t>5. Estrategias para fortalecer funciones ejecutivas</a:t>
          </a:r>
          <a:endParaRPr lang="en-US"/>
        </a:p>
      </dgm:t>
    </dgm:pt>
    <dgm:pt modelId="{1E5AD098-AFC0-4188-973B-A3D289A51967}" type="parTrans" cxnId="{D894FBA9-8B95-48AC-9213-361935B6C919}">
      <dgm:prSet/>
      <dgm:spPr/>
      <dgm:t>
        <a:bodyPr/>
        <a:lstStyle/>
        <a:p>
          <a:endParaRPr lang="en-US"/>
        </a:p>
      </dgm:t>
    </dgm:pt>
    <dgm:pt modelId="{E7D3E686-6552-4CDE-80A5-60CCD2639912}" type="sibTrans" cxnId="{D894FBA9-8B95-48AC-9213-361935B6C919}">
      <dgm:prSet/>
      <dgm:spPr/>
      <dgm:t>
        <a:bodyPr/>
        <a:lstStyle/>
        <a:p>
          <a:endParaRPr lang="en-US"/>
        </a:p>
      </dgm:t>
    </dgm:pt>
    <dgm:pt modelId="{6F73C8C8-4F05-498F-BAAF-7BB0A19CDF94}">
      <dgm:prSet/>
      <dgm:spPr/>
      <dgm:t>
        <a:bodyPr/>
        <a:lstStyle/>
        <a:p>
          <a:r>
            <a:rPr lang="es-ES"/>
            <a:t>Usar </a:t>
          </a:r>
          <a:r>
            <a:rPr lang="es-ES" b="1"/>
            <a:t>recordatorios visuales y auditivos</a:t>
          </a:r>
          <a:r>
            <a:rPr lang="es-ES"/>
            <a:t> para ayudar en la planificación de tareas.</a:t>
          </a:r>
          <a:endParaRPr lang="en-US"/>
        </a:p>
      </dgm:t>
    </dgm:pt>
    <dgm:pt modelId="{D12A52B2-E320-46E5-823A-EC7252DD272C}" type="parTrans" cxnId="{40033814-FF15-4031-9E8F-149378E9528C}">
      <dgm:prSet/>
      <dgm:spPr/>
      <dgm:t>
        <a:bodyPr/>
        <a:lstStyle/>
        <a:p>
          <a:endParaRPr lang="en-US"/>
        </a:p>
      </dgm:t>
    </dgm:pt>
    <dgm:pt modelId="{CD30239A-5582-4965-BC68-CEC0DB40310A}" type="sibTrans" cxnId="{40033814-FF15-4031-9E8F-149378E9528C}">
      <dgm:prSet/>
      <dgm:spPr/>
      <dgm:t>
        <a:bodyPr/>
        <a:lstStyle/>
        <a:p>
          <a:endParaRPr lang="en-US"/>
        </a:p>
      </dgm:t>
    </dgm:pt>
    <dgm:pt modelId="{B60332DD-9658-4CCB-9417-CD917D1582FB}">
      <dgm:prSet/>
      <dgm:spPr/>
      <dgm:t>
        <a:bodyPr/>
        <a:lstStyle/>
        <a:p>
          <a:r>
            <a:rPr lang="es-ES"/>
            <a:t>Implementar </a:t>
          </a:r>
          <a:r>
            <a:rPr lang="es-ES" b="1"/>
            <a:t>pausas activas y cambios de actividad</a:t>
          </a:r>
          <a:r>
            <a:rPr lang="es-ES"/>
            <a:t> para mejorar la autorregulación y evitar la fatiga mental.</a:t>
          </a:r>
          <a:endParaRPr lang="en-US"/>
        </a:p>
      </dgm:t>
    </dgm:pt>
    <dgm:pt modelId="{F7AEBA63-915E-44E7-A878-50731C56FAB8}" type="parTrans" cxnId="{79C55126-B784-4C1C-8D7E-AC910156EDD2}">
      <dgm:prSet/>
      <dgm:spPr/>
      <dgm:t>
        <a:bodyPr/>
        <a:lstStyle/>
        <a:p>
          <a:endParaRPr lang="en-US"/>
        </a:p>
      </dgm:t>
    </dgm:pt>
    <dgm:pt modelId="{4B2022C6-F822-4E0B-B3B2-71F274512961}" type="sibTrans" cxnId="{79C55126-B784-4C1C-8D7E-AC910156EDD2}">
      <dgm:prSet/>
      <dgm:spPr/>
      <dgm:t>
        <a:bodyPr/>
        <a:lstStyle/>
        <a:p>
          <a:endParaRPr lang="en-US"/>
        </a:p>
      </dgm:t>
    </dgm:pt>
    <dgm:pt modelId="{FC3D07DC-4FEA-4BEE-92A2-669923984BFF}">
      <dgm:prSet/>
      <dgm:spPr/>
      <dgm:t>
        <a:bodyPr/>
        <a:lstStyle/>
        <a:p>
          <a:r>
            <a:rPr lang="es-ES"/>
            <a:t>Ofrecer estrategias para mejorar la memoria de trabajo, como la técnica de la historia encadenada o la repetición multisensorial.</a:t>
          </a:r>
          <a:endParaRPr lang="en-US"/>
        </a:p>
      </dgm:t>
    </dgm:pt>
    <dgm:pt modelId="{979CEC96-1B22-4273-A2DC-C09665F2118C}" type="parTrans" cxnId="{CBC2D4DA-8626-4847-AFD9-34A78259D42D}">
      <dgm:prSet/>
      <dgm:spPr/>
      <dgm:t>
        <a:bodyPr/>
        <a:lstStyle/>
        <a:p>
          <a:endParaRPr lang="en-US"/>
        </a:p>
      </dgm:t>
    </dgm:pt>
    <dgm:pt modelId="{15634E2A-1AF4-47B2-8688-A30622F781C9}" type="sibTrans" cxnId="{CBC2D4DA-8626-4847-AFD9-34A78259D42D}">
      <dgm:prSet/>
      <dgm:spPr/>
      <dgm:t>
        <a:bodyPr/>
        <a:lstStyle/>
        <a:p>
          <a:endParaRPr lang="en-US"/>
        </a:p>
      </dgm:t>
    </dgm:pt>
    <dgm:pt modelId="{D6F67856-7219-45EC-9648-CBC37949090B}">
      <dgm:prSet/>
      <dgm:spPr/>
      <dgm:t>
        <a:bodyPr/>
        <a:lstStyle/>
        <a:p>
          <a:r>
            <a:rPr lang="es-ES"/>
            <a:t>Enseñar el uso de organizadores gráficos para ordenar ideas antes de escribir o exponer un tema.</a:t>
          </a:r>
          <a:endParaRPr lang="en-US"/>
        </a:p>
      </dgm:t>
    </dgm:pt>
    <dgm:pt modelId="{84F88CE2-2B9E-400B-92B1-128562A36A95}" type="parTrans" cxnId="{2E9F3572-3AFF-4D76-BACD-4BBC8E07B1FE}">
      <dgm:prSet/>
      <dgm:spPr/>
      <dgm:t>
        <a:bodyPr/>
        <a:lstStyle/>
        <a:p>
          <a:endParaRPr lang="en-US"/>
        </a:p>
      </dgm:t>
    </dgm:pt>
    <dgm:pt modelId="{9835B06B-805B-4D6D-9765-DFA3AE81F0E5}" type="sibTrans" cxnId="{2E9F3572-3AFF-4D76-BACD-4BBC8E07B1FE}">
      <dgm:prSet/>
      <dgm:spPr/>
      <dgm:t>
        <a:bodyPr/>
        <a:lstStyle/>
        <a:p>
          <a:endParaRPr lang="en-US"/>
        </a:p>
      </dgm:t>
    </dgm:pt>
    <dgm:pt modelId="{9552E21F-D17B-4291-9911-C1C28DD308B9}">
      <dgm:prSet/>
      <dgm:spPr/>
      <dgm:t>
        <a:bodyPr/>
        <a:lstStyle/>
        <a:p>
          <a:r>
            <a:rPr lang="es-ES" b="1"/>
            <a:t>6. Entorno comprensivo y libre de etiquetas</a:t>
          </a:r>
          <a:endParaRPr lang="en-US"/>
        </a:p>
      </dgm:t>
    </dgm:pt>
    <dgm:pt modelId="{CD35042B-6541-4D95-939A-D9E22855DEBF}" type="parTrans" cxnId="{907B6C9D-FD94-4B7E-BE69-BD46EE5F4088}">
      <dgm:prSet/>
      <dgm:spPr/>
      <dgm:t>
        <a:bodyPr/>
        <a:lstStyle/>
        <a:p>
          <a:endParaRPr lang="en-US"/>
        </a:p>
      </dgm:t>
    </dgm:pt>
    <dgm:pt modelId="{10148348-BF1C-4072-99A1-BDBCB51612CB}" type="sibTrans" cxnId="{907B6C9D-FD94-4B7E-BE69-BD46EE5F4088}">
      <dgm:prSet/>
      <dgm:spPr/>
      <dgm:t>
        <a:bodyPr/>
        <a:lstStyle/>
        <a:p>
          <a:endParaRPr lang="en-US"/>
        </a:p>
      </dgm:t>
    </dgm:pt>
    <dgm:pt modelId="{C1241DA6-F7BF-4503-924E-272582490ECA}">
      <dgm:prSet/>
      <dgm:spPr/>
      <dgm:t>
        <a:bodyPr/>
        <a:lstStyle/>
        <a:p>
          <a:r>
            <a:rPr lang="es-ES"/>
            <a:t>Evitar expresiones como </a:t>
          </a:r>
          <a:r>
            <a:rPr lang="es-ES" i="1"/>
            <a:t>"es muy inteligente, pero no se esfuerza"</a:t>
          </a:r>
          <a:r>
            <a:rPr lang="es-ES"/>
            <a:t> o </a:t>
          </a:r>
          <a:r>
            <a:rPr lang="es-ES" i="1"/>
            <a:t>"podría hacerlo bien si quisiera"</a:t>
          </a:r>
          <a:r>
            <a:rPr lang="es-ES"/>
            <a:t>.</a:t>
          </a:r>
          <a:endParaRPr lang="en-US"/>
        </a:p>
      </dgm:t>
    </dgm:pt>
    <dgm:pt modelId="{A1C7DD36-736C-4309-B7FB-F27C27292473}" type="parTrans" cxnId="{BCBF4E1E-3654-4367-8265-410DF079097E}">
      <dgm:prSet/>
      <dgm:spPr/>
      <dgm:t>
        <a:bodyPr/>
        <a:lstStyle/>
        <a:p>
          <a:endParaRPr lang="en-US"/>
        </a:p>
      </dgm:t>
    </dgm:pt>
    <dgm:pt modelId="{5D70D144-0C7B-49F7-91D5-3E7915F8A8CF}" type="sibTrans" cxnId="{BCBF4E1E-3654-4367-8265-410DF079097E}">
      <dgm:prSet/>
      <dgm:spPr/>
      <dgm:t>
        <a:bodyPr/>
        <a:lstStyle/>
        <a:p>
          <a:endParaRPr lang="en-US"/>
        </a:p>
      </dgm:t>
    </dgm:pt>
    <dgm:pt modelId="{9163F154-77EA-478E-A9A8-F3EC65D233AB}">
      <dgm:prSet/>
      <dgm:spPr/>
      <dgm:t>
        <a:bodyPr/>
        <a:lstStyle/>
        <a:p>
          <a:r>
            <a:rPr lang="es-ES"/>
            <a:t>Comprender que el </a:t>
          </a:r>
          <a:r>
            <a:rPr lang="es-ES" b="1"/>
            <a:t>desorden, la impulsividad o la falta de atención no son falta de voluntad</a:t>
          </a:r>
          <a:r>
            <a:rPr lang="es-ES"/>
            <a:t>, sino parte del perfil neurodivergente.</a:t>
          </a:r>
          <a:endParaRPr lang="en-US"/>
        </a:p>
      </dgm:t>
    </dgm:pt>
    <dgm:pt modelId="{C3DB1E04-18FC-4BB0-AA41-0B56584B5581}" type="parTrans" cxnId="{8321435D-F617-4C77-8320-3AD90FE450B3}">
      <dgm:prSet/>
      <dgm:spPr/>
      <dgm:t>
        <a:bodyPr/>
        <a:lstStyle/>
        <a:p>
          <a:endParaRPr lang="en-US"/>
        </a:p>
      </dgm:t>
    </dgm:pt>
    <dgm:pt modelId="{F80E0329-692F-468A-B4BD-8B76E9F53AD8}" type="sibTrans" cxnId="{8321435D-F617-4C77-8320-3AD90FE450B3}">
      <dgm:prSet/>
      <dgm:spPr/>
      <dgm:t>
        <a:bodyPr/>
        <a:lstStyle/>
        <a:p>
          <a:endParaRPr lang="en-US"/>
        </a:p>
      </dgm:t>
    </dgm:pt>
    <dgm:pt modelId="{B5AEBFEA-0DD2-42DD-9BC9-B7C0A31F6018}">
      <dgm:prSet/>
      <dgm:spPr/>
      <dgm:t>
        <a:bodyPr/>
        <a:lstStyle/>
        <a:p>
          <a:r>
            <a:rPr lang="es-ES"/>
            <a:t>Fomentar un ambiente donde sus fortalezas sean reconocidas y sus dificultades sean atendidas sin estigmatización.</a:t>
          </a:r>
          <a:endParaRPr lang="en-US"/>
        </a:p>
      </dgm:t>
    </dgm:pt>
    <dgm:pt modelId="{DE7A9473-F6EF-4632-A056-AF2D0D86DF54}" type="parTrans" cxnId="{94C8E10E-7DAB-41FB-8D51-935DA25DAD93}">
      <dgm:prSet/>
      <dgm:spPr/>
      <dgm:t>
        <a:bodyPr/>
        <a:lstStyle/>
        <a:p>
          <a:endParaRPr lang="en-US"/>
        </a:p>
      </dgm:t>
    </dgm:pt>
    <dgm:pt modelId="{3564AB07-DA64-4078-8B11-974FDD8C5ADC}" type="sibTrans" cxnId="{94C8E10E-7DAB-41FB-8D51-935DA25DAD93}">
      <dgm:prSet/>
      <dgm:spPr/>
      <dgm:t>
        <a:bodyPr/>
        <a:lstStyle/>
        <a:p>
          <a:endParaRPr lang="en-US"/>
        </a:p>
      </dgm:t>
    </dgm:pt>
    <dgm:pt modelId="{65E824FF-C540-41D9-8993-D817AD1EB825}">
      <dgm:prSet/>
      <dgm:spPr/>
      <dgm:t>
        <a:bodyPr/>
        <a:lstStyle/>
        <a:p>
          <a:r>
            <a:rPr lang="es-ES" b="1"/>
            <a:t>7. Fomentar la autonomía y la autoevaluación</a:t>
          </a:r>
          <a:endParaRPr lang="en-US"/>
        </a:p>
      </dgm:t>
    </dgm:pt>
    <dgm:pt modelId="{1B5156E8-B4D7-436F-A761-FB789DFC84B5}" type="parTrans" cxnId="{5FB71F8B-70EA-468A-8CD8-7597CF8D8F52}">
      <dgm:prSet/>
      <dgm:spPr/>
      <dgm:t>
        <a:bodyPr/>
        <a:lstStyle/>
        <a:p>
          <a:endParaRPr lang="en-US"/>
        </a:p>
      </dgm:t>
    </dgm:pt>
    <dgm:pt modelId="{9638F2F8-BEB0-48C0-8817-54679763C5C6}" type="sibTrans" cxnId="{5FB71F8B-70EA-468A-8CD8-7597CF8D8F52}">
      <dgm:prSet/>
      <dgm:spPr/>
      <dgm:t>
        <a:bodyPr/>
        <a:lstStyle/>
        <a:p>
          <a:endParaRPr lang="en-US"/>
        </a:p>
      </dgm:t>
    </dgm:pt>
    <dgm:pt modelId="{F44CCB7A-EC1D-44EA-9C9C-261D37B5B0D7}">
      <dgm:prSet/>
      <dgm:spPr/>
      <dgm:t>
        <a:bodyPr/>
        <a:lstStyle/>
        <a:p>
          <a:r>
            <a:rPr lang="es-ES"/>
            <a:t>Enseñar técnicas de </a:t>
          </a:r>
          <a:r>
            <a:rPr lang="es-ES" b="1"/>
            <a:t>metacognición</a:t>
          </a:r>
          <a:r>
            <a:rPr lang="es-ES"/>
            <a:t> para que comprendan cómo aprenden mejor y qué estrategias les funcionan.</a:t>
          </a:r>
          <a:endParaRPr lang="en-US"/>
        </a:p>
      </dgm:t>
    </dgm:pt>
    <dgm:pt modelId="{197ABF98-F38F-4745-84EA-8911C97EFC60}" type="parTrans" cxnId="{A4C9ADE3-20C5-4FF6-871D-9B94D3B02408}">
      <dgm:prSet/>
      <dgm:spPr/>
      <dgm:t>
        <a:bodyPr/>
        <a:lstStyle/>
        <a:p>
          <a:endParaRPr lang="en-US"/>
        </a:p>
      </dgm:t>
    </dgm:pt>
    <dgm:pt modelId="{6F391886-24DE-4B8C-A638-481815B6ABB6}" type="sibTrans" cxnId="{A4C9ADE3-20C5-4FF6-871D-9B94D3B02408}">
      <dgm:prSet/>
      <dgm:spPr/>
      <dgm:t>
        <a:bodyPr/>
        <a:lstStyle/>
        <a:p>
          <a:endParaRPr lang="en-US"/>
        </a:p>
      </dgm:t>
    </dgm:pt>
    <dgm:pt modelId="{B0F18B88-29E7-4738-91EC-03A7DBA90A10}">
      <dgm:prSet/>
      <dgm:spPr/>
      <dgm:t>
        <a:bodyPr/>
        <a:lstStyle/>
        <a:p>
          <a:r>
            <a:rPr lang="es-ES"/>
            <a:t>Potenciar la </a:t>
          </a:r>
          <a:r>
            <a:rPr lang="es-ES" b="1"/>
            <a:t>autoobservación y la gestión emocional</a:t>
          </a:r>
          <a:r>
            <a:rPr lang="es-ES"/>
            <a:t> para que reconozcan sus momentos de alta y baja concentración.</a:t>
          </a:r>
          <a:endParaRPr lang="en-US"/>
        </a:p>
      </dgm:t>
    </dgm:pt>
    <dgm:pt modelId="{9F05C3C1-D487-4917-B545-C7F92BAB10C6}" type="parTrans" cxnId="{CA575E75-25EF-483F-8E02-8F6C4F233466}">
      <dgm:prSet/>
      <dgm:spPr/>
      <dgm:t>
        <a:bodyPr/>
        <a:lstStyle/>
        <a:p>
          <a:endParaRPr lang="en-US"/>
        </a:p>
      </dgm:t>
    </dgm:pt>
    <dgm:pt modelId="{00ABB975-902C-4F9B-B07A-00B40A90315F}" type="sibTrans" cxnId="{CA575E75-25EF-483F-8E02-8F6C4F233466}">
      <dgm:prSet/>
      <dgm:spPr/>
      <dgm:t>
        <a:bodyPr/>
        <a:lstStyle/>
        <a:p>
          <a:endParaRPr lang="en-US"/>
        </a:p>
      </dgm:t>
    </dgm:pt>
    <dgm:pt modelId="{FC617091-3349-4B83-979D-65060A5E0370}">
      <dgm:prSet/>
      <dgm:spPr/>
      <dgm:t>
        <a:bodyPr/>
        <a:lstStyle/>
        <a:p>
          <a:r>
            <a:rPr lang="es-ES"/>
            <a:t>Permitir la </a:t>
          </a:r>
          <a:r>
            <a:rPr lang="es-ES" b="1"/>
            <a:t>autoregulación del ritmo de trabajo</a:t>
          </a:r>
          <a:r>
            <a:rPr lang="es-ES"/>
            <a:t>, siempre que se logren los objetivos de aprendizaje.</a:t>
          </a:r>
          <a:endParaRPr lang="en-US"/>
        </a:p>
      </dgm:t>
    </dgm:pt>
    <dgm:pt modelId="{4C30D380-0E40-438A-81ED-57BF4AB21B2A}" type="parTrans" cxnId="{C7B9F72D-E0E4-4894-BE39-4F24AEB857BF}">
      <dgm:prSet/>
      <dgm:spPr/>
      <dgm:t>
        <a:bodyPr/>
        <a:lstStyle/>
        <a:p>
          <a:endParaRPr lang="en-US"/>
        </a:p>
      </dgm:t>
    </dgm:pt>
    <dgm:pt modelId="{51791DBB-769F-4D2D-8FB7-CC8B108FEC6D}" type="sibTrans" cxnId="{C7B9F72D-E0E4-4894-BE39-4F24AEB857BF}">
      <dgm:prSet/>
      <dgm:spPr/>
      <dgm:t>
        <a:bodyPr/>
        <a:lstStyle/>
        <a:p>
          <a:endParaRPr lang="en-US"/>
        </a:p>
      </dgm:t>
    </dgm:pt>
    <dgm:pt modelId="{69754C73-2E44-49D6-849D-0370547A1513}" type="pres">
      <dgm:prSet presAssocID="{9CFFCCF6-0D50-4E92-A87C-F42586FC80A2}" presName="diagram" presStyleCnt="0">
        <dgm:presLayoutVars>
          <dgm:dir/>
          <dgm:resizeHandles val="exact"/>
        </dgm:presLayoutVars>
      </dgm:prSet>
      <dgm:spPr/>
    </dgm:pt>
    <dgm:pt modelId="{1D63DBD5-F0CC-41C9-A69F-BAB18462C31D}" type="pres">
      <dgm:prSet presAssocID="{F4DA9CBC-08A6-4C91-8A6A-3EE9200B8FE5}" presName="node" presStyleLbl="node1" presStyleIdx="0" presStyleCnt="17">
        <dgm:presLayoutVars>
          <dgm:bulletEnabled val="1"/>
        </dgm:presLayoutVars>
      </dgm:prSet>
      <dgm:spPr/>
    </dgm:pt>
    <dgm:pt modelId="{A60753B5-6B13-4CF7-9A17-8043783F0E71}" type="pres">
      <dgm:prSet presAssocID="{EA4A4546-0C8D-494C-BB23-16BE6E919172}" presName="sibTrans" presStyleCnt="0"/>
      <dgm:spPr/>
    </dgm:pt>
    <dgm:pt modelId="{F3DE3E0B-7723-4876-8D35-B4BF683AFDAF}" type="pres">
      <dgm:prSet presAssocID="{BBDC617E-7D62-4891-BC0A-0492A18346BE}" presName="node" presStyleLbl="node1" presStyleIdx="1" presStyleCnt="17">
        <dgm:presLayoutVars>
          <dgm:bulletEnabled val="1"/>
        </dgm:presLayoutVars>
      </dgm:prSet>
      <dgm:spPr/>
    </dgm:pt>
    <dgm:pt modelId="{A615070B-E899-471D-A4BE-E1D8B17395E8}" type="pres">
      <dgm:prSet presAssocID="{E009108E-D4A0-4773-A84F-641B5EB11653}" presName="sibTrans" presStyleCnt="0"/>
      <dgm:spPr/>
    </dgm:pt>
    <dgm:pt modelId="{2A4CEB81-12A8-4DFD-ADD8-A33423EC5317}" type="pres">
      <dgm:prSet presAssocID="{559BCEB7-88C4-44C6-A09B-80B62D024F7C}" presName="node" presStyleLbl="node1" presStyleIdx="2" presStyleCnt="17">
        <dgm:presLayoutVars>
          <dgm:bulletEnabled val="1"/>
        </dgm:presLayoutVars>
      </dgm:prSet>
      <dgm:spPr/>
    </dgm:pt>
    <dgm:pt modelId="{318C5F87-A8C2-4CCA-B88B-344D14719A1B}" type="pres">
      <dgm:prSet presAssocID="{03A9AA54-8E6A-4830-8501-86DAA6F726BD}" presName="sibTrans" presStyleCnt="0"/>
      <dgm:spPr/>
    </dgm:pt>
    <dgm:pt modelId="{7967E489-7804-47B0-8755-AB804DF04619}" type="pres">
      <dgm:prSet presAssocID="{4FA21EA4-70D0-470E-A4D3-6F65F70F477D}" presName="node" presStyleLbl="node1" presStyleIdx="3" presStyleCnt="17">
        <dgm:presLayoutVars>
          <dgm:bulletEnabled val="1"/>
        </dgm:presLayoutVars>
      </dgm:prSet>
      <dgm:spPr/>
    </dgm:pt>
    <dgm:pt modelId="{F039DAF9-AF1C-4241-8A17-8190D2CA233D}" type="pres">
      <dgm:prSet presAssocID="{D7B393F1-4E2E-4B6E-B1A5-4C3BBBB11798}" presName="sibTrans" presStyleCnt="0"/>
      <dgm:spPr/>
    </dgm:pt>
    <dgm:pt modelId="{162D383E-001C-4D6C-84AB-D3CE600A7542}" type="pres">
      <dgm:prSet presAssocID="{B17D2B60-9C32-4A22-B4E4-B70C1B287245}" presName="node" presStyleLbl="node1" presStyleIdx="4" presStyleCnt="17" custLinFactX="-200000" custLinFactY="21021" custLinFactNeighborX="-237885" custLinFactNeighborY="100000">
        <dgm:presLayoutVars>
          <dgm:bulletEnabled val="1"/>
        </dgm:presLayoutVars>
      </dgm:prSet>
      <dgm:spPr/>
    </dgm:pt>
    <dgm:pt modelId="{C16E306B-865A-4BF3-A686-38FEFFC3A3E9}" type="pres">
      <dgm:prSet presAssocID="{E7D3E686-6552-4CDE-80A5-60CCD2639912}" presName="sibTrans" presStyleCnt="0"/>
      <dgm:spPr/>
    </dgm:pt>
    <dgm:pt modelId="{13B56CF7-3EF2-46C3-A554-AEE27FFF8E78}" type="pres">
      <dgm:prSet presAssocID="{6F73C8C8-4F05-498F-BAAF-7BB0A19CDF94}" presName="node" presStyleLbl="node1" presStyleIdx="5" presStyleCnt="17" custLinFactX="200000" custLinFactNeighborX="240626" custLinFactNeighborY="1142">
        <dgm:presLayoutVars>
          <dgm:bulletEnabled val="1"/>
        </dgm:presLayoutVars>
      </dgm:prSet>
      <dgm:spPr/>
    </dgm:pt>
    <dgm:pt modelId="{B69DAD7D-16FF-461D-A791-633C6529E838}" type="pres">
      <dgm:prSet presAssocID="{CD30239A-5582-4965-BC68-CEC0DB40310A}" presName="sibTrans" presStyleCnt="0"/>
      <dgm:spPr/>
    </dgm:pt>
    <dgm:pt modelId="{9EE8833E-1ED7-4560-8546-812F35370987}" type="pres">
      <dgm:prSet presAssocID="{B60332DD-9658-4CCB-9417-CD917D1582FB}" presName="node" presStyleLbl="node1" presStyleIdx="6" presStyleCnt="17">
        <dgm:presLayoutVars>
          <dgm:bulletEnabled val="1"/>
        </dgm:presLayoutVars>
      </dgm:prSet>
      <dgm:spPr/>
    </dgm:pt>
    <dgm:pt modelId="{4C55D3E1-87C8-4162-B329-233D16A858AC}" type="pres">
      <dgm:prSet presAssocID="{4B2022C6-F822-4E0B-B3B2-71F274512961}" presName="sibTrans" presStyleCnt="0"/>
      <dgm:spPr/>
    </dgm:pt>
    <dgm:pt modelId="{08BE8AFB-1ECC-4DB6-B252-EE95DB1F0DDD}" type="pres">
      <dgm:prSet presAssocID="{FC3D07DC-4FEA-4BEE-92A2-669923984BFF}" presName="node" presStyleLbl="node1" presStyleIdx="7" presStyleCnt="17">
        <dgm:presLayoutVars>
          <dgm:bulletEnabled val="1"/>
        </dgm:presLayoutVars>
      </dgm:prSet>
      <dgm:spPr/>
    </dgm:pt>
    <dgm:pt modelId="{01F722A0-4BFC-4D52-9012-32B32FDB1027}" type="pres">
      <dgm:prSet presAssocID="{15634E2A-1AF4-47B2-8688-A30622F781C9}" presName="sibTrans" presStyleCnt="0"/>
      <dgm:spPr/>
    </dgm:pt>
    <dgm:pt modelId="{40A2E04C-A885-4338-AF10-980164D0C398}" type="pres">
      <dgm:prSet presAssocID="{D6F67856-7219-45EC-9648-CBC37949090B}" presName="node" presStyleLbl="node1" presStyleIdx="8" presStyleCnt="17">
        <dgm:presLayoutVars>
          <dgm:bulletEnabled val="1"/>
        </dgm:presLayoutVars>
      </dgm:prSet>
      <dgm:spPr/>
    </dgm:pt>
    <dgm:pt modelId="{F59FA7FD-757C-4D65-B6FC-B7D6538CCC1B}" type="pres">
      <dgm:prSet presAssocID="{9835B06B-805B-4D6D-9765-DFA3AE81F0E5}" presName="sibTrans" presStyleCnt="0"/>
      <dgm:spPr/>
    </dgm:pt>
    <dgm:pt modelId="{470D4776-DB9A-4932-B709-9C4F812C0CBA}" type="pres">
      <dgm:prSet presAssocID="{9552E21F-D17B-4291-9911-C1C28DD308B9}" presName="node" presStyleLbl="node1" presStyleIdx="9" presStyleCnt="17" custLinFactX="-200000" custLinFactY="9925" custLinFactNeighborX="-236514" custLinFactNeighborY="100000">
        <dgm:presLayoutVars>
          <dgm:bulletEnabled val="1"/>
        </dgm:presLayoutVars>
      </dgm:prSet>
      <dgm:spPr/>
    </dgm:pt>
    <dgm:pt modelId="{169E1D3D-9C74-4AA4-8ED9-0F63CD279E28}" type="pres">
      <dgm:prSet presAssocID="{10148348-BF1C-4072-99A1-BDBCB51612CB}" presName="sibTrans" presStyleCnt="0"/>
      <dgm:spPr/>
    </dgm:pt>
    <dgm:pt modelId="{5F3D503E-CCC5-4E47-BF72-D176C7BB4D8A}" type="pres">
      <dgm:prSet presAssocID="{C1241DA6-F7BF-4503-924E-272582490ECA}" presName="node" presStyleLbl="node1" presStyleIdx="10" presStyleCnt="17" custLinFactX="8957" custLinFactNeighborX="100000" custLinFactNeighborY="3426">
        <dgm:presLayoutVars>
          <dgm:bulletEnabled val="1"/>
        </dgm:presLayoutVars>
      </dgm:prSet>
      <dgm:spPr/>
    </dgm:pt>
    <dgm:pt modelId="{288FDF1B-6029-40EC-81E3-B116055F7F06}" type="pres">
      <dgm:prSet presAssocID="{5D70D144-0C7B-49F7-91D5-3E7915F8A8CF}" presName="sibTrans" presStyleCnt="0"/>
      <dgm:spPr/>
    </dgm:pt>
    <dgm:pt modelId="{3239D56B-C396-4C3E-8D3C-CEAE575EA721}" type="pres">
      <dgm:prSet presAssocID="{9163F154-77EA-478E-A9A8-F3EC65D233AB}" presName="node" presStyleLbl="node1" presStyleIdx="11" presStyleCnt="17" custLinFactX="10000" custLinFactNeighborX="100000" custLinFactNeighborY="6853">
        <dgm:presLayoutVars>
          <dgm:bulletEnabled val="1"/>
        </dgm:presLayoutVars>
      </dgm:prSet>
      <dgm:spPr/>
    </dgm:pt>
    <dgm:pt modelId="{6F8D082D-D8B4-4DFB-B1A3-FE1DC075630B}" type="pres">
      <dgm:prSet presAssocID="{F80E0329-692F-468A-B4BD-8B76E9F53AD8}" presName="sibTrans" presStyleCnt="0"/>
      <dgm:spPr/>
    </dgm:pt>
    <dgm:pt modelId="{1CC88599-1FCC-4D82-805B-A1E316B7B9D5}" type="pres">
      <dgm:prSet presAssocID="{B5AEBFEA-0DD2-42DD-9BC9-B7C0A31F6018}" presName="node" presStyleLbl="node1" presStyleIdx="12" presStyleCnt="17" custLinFactX="11698" custLinFactNeighborX="100000" custLinFactNeighborY="9137">
        <dgm:presLayoutVars>
          <dgm:bulletEnabled val="1"/>
        </dgm:presLayoutVars>
      </dgm:prSet>
      <dgm:spPr/>
    </dgm:pt>
    <dgm:pt modelId="{9A901B76-A3F7-4040-A343-E05D91D3B71D}" type="pres">
      <dgm:prSet presAssocID="{3564AB07-DA64-4078-8B11-974FDD8C5ADC}" presName="sibTrans" presStyleCnt="0"/>
      <dgm:spPr/>
    </dgm:pt>
    <dgm:pt modelId="{23F6CBE9-ADBE-4623-ACCC-CE9A7AF35B83}" type="pres">
      <dgm:prSet presAssocID="{65E824FF-C540-41D9-8993-D817AD1EB825}" presName="node" presStyleLbl="node1" presStyleIdx="13" presStyleCnt="17" custLinFactX="-126872" custLinFactY="15353" custLinFactNeighborX="-200000" custLinFactNeighborY="100000">
        <dgm:presLayoutVars>
          <dgm:bulletEnabled val="1"/>
        </dgm:presLayoutVars>
      </dgm:prSet>
      <dgm:spPr/>
    </dgm:pt>
    <dgm:pt modelId="{24079D61-7D42-459D-B69B-964684C3951D}" type="pres">
      <dgm:prSet presAssocID="{9638F2F8-BEB0-48C0-8817-54679763C5C6}" presName="sibTrans" presStyleCnt="0"/>
      <dgm:spPr/>
    </dgm:pt>
    <dgm:pt modelId="{5480A58F-3E65-4D93-B433-A04EA57A1519}" type="pres">
      <dgm:prSet presAssocID="{F44CCB7A-EC1D-44EA-9C9C-261D37B5B0D7}" presName="node" presStyleLbl="node1" presStyleIdx="14" presStyleCnt="17" custLinFactX="-128928" custLinFactY="15353" custLinFactNeighborX="-200000" custLinFactNeighborY="100000">
        <dgm:presLayoutVars>
          <dgm:bulletEnabled val="1"/>
        </dgm:presLayoutVars>
      </dgm:prSet>
      <dgm:spPr/>
    </dgm:pt>
    <dgm:pt modelId="{EABC3CF7-392A-4C13-905E-21F62FF4C45F}" type="pres">
      <dgm:prSet presAssocID="{6F391886-24DE-4B8C-A638-481815B6ABB6}" presName="sibTrans" presStyleCnt="0"/>
      <dgm:spPr/>
    </dgm:pt>
    <dgm:pt modelId="{8EA0F715-9813-456F-A290-AF9FAB4107D4}" type="pres">
      <dgm:prSet presAssocID="{B0F18B88-29E7-4738-91EC-03A7DBA90A10}" presName="node" presStyleLbl="node1" presStyleIdx="15" presStyleCnt="17" custLinFactNeighborX="55000" custLinFactNeighborY="70">
        <dgm:presLayoutVars>
          <dgm:bulletEnabled val="1"/>
        </dgm:presLayoutVars>
      </dgm:prSet>
      <dgm:spPr/>
    </dgm:pt>
    <dgm:pt modelId="{37677828-F2BB-46EE-BC3A-7A121AE434A6}" type="pres">
      <dgm:prSet presAssocID="{00ABB975-902C-4F9B-B07A-00B40A90315F}" presName="sibTrans" presStyleCnt="0"/>
      <dgm:spPr/>
    </dgm:pt>
    <dgm:pt modelId="{21BE29F0-7E88-4814-8127-BDDC02E0FB04}" type="pres">
      <dgm:prSet presAssocID="{FC617091-3349-4B83-979D-65060A5E0370}" presName="node" presStyleLbl="node1" presStyleIdx="16" presStyleCnt="17" custLinFactNeighborX="58248" custLinFactNeighborY="3427">
        <dgm:presLayoutVars>
          <dgm:bulletEnabled val="1"/>
        </dgm:presLayoutVars>
      </dgm:prSet>
      <dgm:spPr/>
    </dgm:pt>
  </dgm:ptLst>
  <dgm:cxnLst>
    <dgm:cxn modelId="{9630A404-859D-4D86-B63D-C54F97A874BC}" type="presOf" srcId="{C1241DA6-F7BF-4503-924E-272582490ECA}" destId="{5F3D503E-CCC5-4E47-BF72-D176C7BB4D8A}" srcOrd="0" destOrd="0" presId="urn:microsoft.com/office/officeart/2005/8/layout/default"/>
    <dgm:cxn modelId="{24890308-B2AE-4340-9CDB-081201A6C31B}" srcId="{9CFFCCF6-0D50-4E92-A87C-F42586FC80A2}" destId="{4FA21EA4-70D0-470E-A4D3-6F65F70F477D}" srcOrd="3" destOrd="0" parTransId="{DE21569C-EBBF-4031-BF2F-C95298DEFB87}" sibTransId="{D7B393F1-4E2E-4B6E-B1A5-4C3BBBB11798}"/>
    <dgm:cxn modelId="{5141130B-A6C8-45A7-B388-73DE24C6F55F}" srcId="{9CFFCCF6-0D50-4E92-A87C-F42586FC80A2}" destId="{BBDC617E-7D62-4891-BC0A-0492A18346BE}" srcOrd="1" destOrd="0" parTransId="{3992F68E-5298-448A-A50F-29509F01B8BE}" sibTransId="{E009108E-D4A0-4773-A84F-641B5EB11653}"/>
    <dgm:cxn modelId="{94C8E10E-7DAB-41FB-8D51-935DA25DAD93}" srcId="{9CFFCCF6-0D50-4E92-A87C-F42586FC80A2}" destId="{B5AEBFEA-0DD2-42DD-9BC9-B7C0A31F6018}" srcOrd="12" destOrd="0" parTransId="{DE7A9473-F6EF-4632-A056-AF2D0D86DF54}" sibTransId="{3564AB07-DA64-4078-8B11-974FDD8C5ADC}"/>
    <dgm:cxn modelId="{40033814-FF15-4031-9E8F-149378E9528C}" srcId="{9CFFCCF6-0D50-4E92-A87C-F42586FC80A2}" destId="{6F73C8C8-4F05-498F-BAAF-7BB0A19CDF94}" srcOrd="5" destOrd="0" parTransId="{D12A52B2-E320-46E5-823A-EC7252DD272C}" sibTransId="{CD30239A-5582-4965-BC68-CEC0DB40310A}"/>
    <dgm:cxn modelId="{8D12E617-4F22-4809-8305-4B88F02FD6C1}" type="presOf" srcId="{9163F154-77EA-478E-A9A8-F3EC65D233AB}" destId="{3239D56B-C396-4C3E-8D3C-CEAE575EA721}" srcOrd="0" destOrd="0" presId="urn:microsoft.com/office/officeart/2005/8/layout/default"/>
    <dgm:cxn modelId="{A4BB2C1D-4A3D-41C3-8761-F91573632020}" srcId="{9CFFCCF6-0D50-4E92-A87C-F42586FC80A2}" destId="{559BCEB7-88C4-44C6-A09B-80B62D024F7C}" srcOrd="2" destOrd="0" parTransId="{00363776-66E3-439E-97D9-9384F3F01E3E}" sibTransId="{03A9AA54-8E6A-4830-8501-86DAA6F726BD}"/>
    <dgm:cxn modelId="{BCB2331E-0207-49E8-88E7-4AD3BB3FC64F}" type="presOf" srcId="{B60332DD-9658-4CCB-9417-CD917D1582FB}" destId="{9EE8833E-1ED7-4560-8546-812F35370987}" srcOrd="0" destOrd="0" presId="urn:microsoft.com/office/officeart/2005/8/layout/default"/>
    <dgm:cxn modelId="{BCBF4E1E-3654-4367-8265-410DF079097E}" srcId="{9CFFCCF6-0D50-4E92-A87C-F42586FC80A2}" destId="{C1241DA6-F7BF-4503-924E-272582490ECA}" srcOrd="10" destOrd="0" parTransId="{A1C7DD36-736C-4309-B7FB-F27C27292473}" sibTransId="{5D70D144-0C7B-49F7-91D5-3E7915F8A8CF}"/>
    <dgm:cxn modelId="{79C55126-B784-4C1C-8D7E-AC910156EDD2}" srcId="{9CFFCCF6-0D50-4E92-A87C-F42586FC80A2}" destId="{B60332DD-9658-4CCB-9417-CD917D1582FB}" srcOrd="6" destOrd="0" parTransId="{F7AEBA63-915E-44E7-A878-50731C56FAB8}" sibTransId="{4B2022C6-F822-4E0B-B3B2-71F274512961}"/>
    <dgm:cxn modelId="{F6CBDC28-5680-42E6-8ECA-B3E217A00C18}" type="presOf" srcId="{4FA21EA4-70D0-470E-A4D3-6F65F70F477D}" destId="{7967E489-7804-47B0-8755-AB804DF04619}" srcOrd="0" destOrd="0" presId="urn:microsoft.com/office/officeart/2005/8/layout/default"/>
    <dgm:cxn modelId="{C7B9F72D-E0E4-4894-BE39-4F24AEB857BF}" srcId="{9CFFCCF6-0D50-4E92-A87C-F42586FC80A2}" destId="{FC617091-3349-4B83-979D-65060A5E0370}" srcOrd="16" destOrd="0" parTransId="{4C30D380-0E40-438A-81ED-57BF4AB21B2A}" sibTransId="{51791DBB-769F-4D2D-8FB7-CC8B108FEC6D}"/>
    <dgm:cxn modelId="{E9A1743D-F2F8-42C5-AEEE-0272D31B6441}" type="presOf" srcId="{B17D2B60-9C32-4A22-B4E4-B70C1B287245}" destId="{162D383E-001C-4D6C-84AB-D3CE600A7542}" srcOrd="0" destOrd="0" presId="urn:microsoft.com/office/officeart/2005/8/layout/default"/>
    <dgm:cxn modelId="{8321435D-F617-4C77-8320-3AD90FE450B3}" srcId="{9CFFCCF6-0D50-4E92-A87C-F42586FC80A2}" destId="{9163F154-77EA-478E-A9A8-F3EC65D233AB}" srcOrd="11" destOrd="0" parTransId="{C3DB1E04-18FC-4BB0-AA41-0B56584B5581}" sibTransId="{F80E0329-692F-468A-B4BD-8B76E9F53AD8}"/>
    <dgm:cxn modelId="{8B4ED164-C38E-4C1B-8400-63040033D53E}" type="presOf" srcId="{559BCEB7-88C4-44C6-A09B-80B62D024F7C}" destId="{2A4CEB81-12A8-4DFD-ADD8-A33423EC5317}" srcOrd="0" destOrd="0" presId="urn:microsoft.com/office/officeart/2005/8/layout/default"/>
    <dgm:cxn modelId="{60155465-4C27-4637-9DC0-FEA9357E3229}" type="presOf" srcId="{D6F67856-7219-45EC-9648-CBC37949090B}" destId="{40A2E04C-A885-4338-AF10-980164D0C398}" srcOrd="0" destOrd="0" presId="urn:microsoft.com/office/officeart/2005/8/layout/default"/>
    <dgm:cxn modelId="{2E9F3572-3AFF-4D76-BACD-4BBC8E07B1FE}" srcId="{9CFFCCF6-0D50-4E92-A87C-F42586FC80A2}" destId="{D6F67856-7219-45EC-9648-CBC37949090B}" srcOrd="8" destOrd="0" parTransId="{84F88CE2-2B9E-400B-92B1-128562A36A95}" sibTransId="{9835B06B-805B-4D6D-9765-DFA3AE81F0E5}"/>
    <dgm:cxn modelId="{686CBB52-45A7-44A5-B077-47DBE2FD8EA9}" type="presOf" srcId="{F4DA9CBC-08A6-4C91-8A6A-3EE9200B8FE5}" destId="{1D63DBD5-F0CC-41C9-A69F-BAB18462C31D}" srcOrd="0" destOrd="0" presId="urn:microsoft.com/office/officeart/2005/8/layout/default"/>
    <dgm:cxn modelId="{95026E73-0AEB-4D4A-A317-B0D89BFC530A}" type="presOf" srcId="{BBDC617E-7D62-4891-BC0A-0492A18346BE}" destId="{F3DE3E0B-7723-4876-8D35-B4BF683AFDAF}" srcOrd="0" destOrd="0" presId="urn:microsoft.com/office/officeart/2005/8/layout/default"/>
    <dgm:cxn modelId="{CA575E75-25EF-483F-8E02-8F6C4F233466}" srcId="{9CFFCCF6-0D50-4E92-A87C-F42586FC80A2}" destId="{B0F18B88-29E7-4738-91EC-03A7DBA90A10}" srcOrd="15" destOrd="0" parTransId="{9F05C3C1-D487-4917-B545-C7F92BAB10C6}" sibTransId="{00ABB975-902C-4F9B-B07A-00B40A90315F}"/>
    <dgm:cxn modelId="{ED219957-95B0-4D45-8F7B-D83C97FADAFE}" type="presOf" srcId="{9CFFCCF6-0D50-4E92-A87C-F42586FC80A2}" destId="{69754C73-2E44-49D6-849D-0370547A1513}" srcOrd="0" destOrd="0" presId="urn:microsoft.com/office/officeart/2005/8/layout/default"/>
    <dgm:cxn modelId="{594BC17F-2C73-414E-AD1E-645C01952693}" type="presOf" srcId="{FC617091-3349-4B83-979D-65060A5E0370}" destId="{21BE29F0-7E88-4814-8127-BDDC02E0FB04}" srcOrd="0" destOrd="0" presId="urn:microsoft.com/office/officeart/2005/8/layout/default"/>
    <dgm:cxn modelId="{EEDA6281-4693-4C34-97E1-E1218E9DD084}" srcId="{9CFFCCF6-0D50-4E92-A87C-F42586FC80A2}" destId="{F4DA9CBC-08A6-4C91-8A6A-3EE9200B8FE5}" srcOrd="0" destOrd="0" parTransId="{DABBA40B-0B48-42F2-999E-6CAFE126E164}" sibTransId="{EA4A4546-0C8D-494C-BB23-16BE6E919172}"/>
    <dgm:cxn modelId="{5FB71F8B-70EA-468A-8CD8-7597CF8D8F52}" srcId="{9CFFCCF6-0D50-4E92-A87C-F42586FC80A2}" destId="{65E824FF-C540-41D9-8993-D817AD1EB825}" srcOrd="13" destOrd="0" parTransId="{1B5156E8-B4D7-436F-A761-FB789DFC84B5}" sibTransId="{9638F2F8-BEB0-48C0-8817-54679763C5C6}"/>
    <dgm:cxn modelId="{1F2F0A92-985A-496D-B11C-80F471961A5C}" type="presOf" srcId="{6F73C8C8-4F05-498F-BAAF-7BB0A19CDF94}" destId="{13B56CF7-3EF2-46C3-A554-AEE27FFF8E78}" srcOrd="0" destOrd="0" presId="urn:microsoft.com/office/officeart/2005/8/layout/default"/>
    <dgm:cxn modelId="{16F7A494-3F50-469C-9854-941131189DA3}" type="presOf" srcId="{F44CCB7A-EC1D-44EA-9C9C-261D37B5B0D7}" destId="{5480A58F-3E65-4D93-B433-A04EA57A1519}" srcOrd="0" destOrd="0" presId="urn:microsoft.com/office/officeart/2005/8/layout/default"/>
    <dgm:cxn modelId="{907B6C9D-FD94-4B7E-BE69-BD46EE5F4088}" srcId="{9CFFCCF6-0D50-4E92-A87C-F42586FC80A2}" destId="{9552E21F-D17B-4291-9911-C1C28DD308B9}" srcOrd="9" destOrd="0" parTransId="{CD35042B-6541-4D95-939A-D9E22855DEBF}" sibTransId="{10148348-BF1C-4072-99A1-BDBCB51612CB}"/>
    <dgm:cxn modelId="{D894FBA9-8B95-48AC-9213-361935B6C919}" srcId="{9CFFCCF6-0D50-4E92-A87C-F42586FC80A2}" destId="{B17D2B60-9C32-4A22-B4E4-B70C1B287245}" srcOrd="4" destOrd="0" parTransId="{1E5AD098-AFC0-4188-973B-A3D289A51967}" sibTransId="{E7D3E686-6552-4CDE-80A5-60CCD2639912}"/>
    <dgm:cxn modelId="{F15A95B1-F31C-40D1-897A-956F5FB9E746}" type="presOf" srcId="{65E824FF-C540-41D9-8993-D817AD1EB825}" destId="{23F6CBE9-ADBE-4623-ACCC-CE9A7AF35B83}" srcOrd="0" destOrd="0" presId="urn:microsoft.com/office/officeart/2005/8/layout/default"/>
    <dgm:cxn modelId="{63C3D5BC-9817-455A-94F0-43463AFADFA3}" type="presOf" srcId="{FC3D07DC-4FEA-4BEE-92A2-669923984BFF}" destId="{08BE8AFB-1ECC-4DB6-B252-EE95DB1F0DDD}" srcOrd="0" destOrd="0" presId="urn:microsoft.com/office/officeart/2005/8/layout/default"/>
    <dgm:cxn modelId="{F431B6C4-71AD-4DF0-965E-F3A9A144CB0B}" type="presOf" srcId="{B5AEBFEA-0DD2-42DD-9BC9-B7C0A31F6018}" destId="{1CC88599-1FCC-4D82-805B-A1E316B7B9D5}" srcOrd="0" destOrd="0" presId="urn:microsoft.com/office/officeart/2005/8/layout/default"/>
    <dgm:cxn modelId="{854ADED9-F674-4A64-983D-1642F80B1452}" type="presOf" srcId="{9552E21F-D17B-4291-9911-C1C28DD308B9}" destId="{470D4776-DB9A-4932-B709-9C4F812C0CBA}" srcOrd="0" destOrd="0" presId="urn:microsoft.com/office/officeart/2005/8/layout/default"/>
    <dgm:cxn modelId="{CBC2D4DA-8626-4847-AFD9-34A78259D42D}" srcId="{9CFFCCF6-0D50-4E92-A87C-F42586FC80A2}" destId="{FC3D07DC-4FEA-4BEE-92A2-669923984BFF}" srcOrd="7" destOrd="0" parTransId="{979CEC96-1B22-4273-A2DC-C09665F2118C}" sibTransId="{15634E2A-1AF4-47B2-8688-A30622F781C9}"/>
    <dgm:cxn modelId="{A4C9ADE3-20C5-4FF6-871D-9B94D3B02408}" srcId="{9CFFCCF6-0D50-4E92-A87C-F42586FC80A2}" destId="{F44CCB7A-EC1D-44EA-9C9C-261D37B5B0D7}" srcOrd="14" destOrd="0" parTransId="{197ABF98-F38F-4745-84EA-8911C97EFC60}" sibTransId="{6F391886-24DE-4B8C-A638-481815B6ABB6}"/>
    <dgm:cxn modelId="{99F42BEB-37F9-4F1A-B6D7-746335512697}" type="presOf" srcId="{B0F18B88-29E7-4738-91EC-03A7DBA90A10}" destId="{8EA0F715-9813-456F-A290-AF9FAB4107D4}" srcOrd="0" destOrd="0" presId="urn:microsoft.com/office/officeart/2005/8/layout/default"/>
    <dgm:cxn modelId="{C9D0D63D-E18B-4013-9B30-E12D8636A677}" type="presParOf" srcId="{69754C73-2E44-49D6-849D-0370547A1513}" destId="{1D63DBD5-F0CC-41C9-A69F-BAB18462C31D}" srcOrd="0" destOrd="0" presId="urn:microsoft.com/office/officeart/2005/8/layout/default"/>
    <dgm:cxn modelId="{D53680F3-8180-445C-A8EB-9B46015EA002}" type="presParOf" srcId="{69754C73-2E44-49D6-849D-0370547A1513}" destId="{A60753B5-6B13-4CF7-9A17-8043783F0E71}" srcOrd="1" destOrd="0" presId="urn:microsoft.com/office/officeart/2005/8/layout/default"/>
    <dgm:cxn modelId="{1168CEA2-DC58-4070-B424-EA081E36F6AB}" type="presParOf" srcId="{69754C73-2E44-49D6-849D-0370547A1513}" destId="{F3DE3E0B-7723-4876-8D35-B4BF683AFDAF}" srcOrd="2" destOrd="0" presId="urn:microsoft.com/office/officeart/2005/8/layout/default"/>
    <dgm:cxn modelId="{31660A9C-CCD5-4400-A4F1-6274F03D4266}" type="presParOf" srcId="{69754C73-2E44-49D6-849D-0370547A1513}" destId="{A615070B-E899-471D-A4BE-E1D8B17395E8}" srcOrd="3" destOrd="0" presId="urn:microsoft.com/office/officeart/2005/8/layout/default"/>
    <dgm:cxn modelId="{D2C9E50D-4ADA-4FC6-A218-3294BBE7EB93}" type="presParOf" srcId="{69754C73-2E44-49D6-849D-0370547A1513}" destId="{2A4CEB81-12A8-4DFD-ADD8-A33423EC5317}" srcOrd="4" destOrd="0" presId="urn:microsoft.com/office/officeart/2005/8/layout/default"/>
    <dgm:cxn modelId="{33B81782-D455-42BE-8719-95B75B722AB8}" type="presParOf" srcId="{69754C73-2E44-49D6-849D-0370547A1513}" destId="{318C5F87-A8C2-4CCA-B88B-344D14719A1B}" srcOrd="5" destOrd="0" presId="urn:microsoft.com/office/officeart/2005/8/layout/default"/>
    <dgm:cxn modelId="{BA9FAA1D-766C-46BD-A87E-0A942B91FACF}" type="presParOf" srcId="{69754C73-2E44-49D6-849D-0370547A1513}" destId="{7967E489-7804-47B0-8755-AB804DF04619}" srcOrd="6" destOrd="0" presId="urn:microsoft.com/office/officeart/2005/8/layout/default"/>
    <dgm:cxn modelId="{BD1483FA-38BE-4579-B832-CDF20B84F73E}" type="presParOf" srcId="{69754C73-2E44-49D6-849D-0370547A1513}" destId="{F039DAF9-AF1C-4241-8A17-8190D2CA233D}" srcOrd="7" destOrd="0" presId="urn:microsoft.com/office/officeart/2005/8/layout/default"/>
    <dgm:cxn modelId="{17D70AF8-F98A-4B53-AF5E-901536CE7901}" type="presParOf" srcId="{69754C73-2E44-49D6-849D-0370547A1513}" destId="{162D383E-001C-4D6C-84AB-D3CE600A7542}" srcOrd="8" destOrd="0" presId="urn:microsoft.com/office/officeart/2005/8/layout/default"/>
    <dgm:cxn modelId="{2E9DAD73-5EBA-4B09-A6AA-37156FB5BDB7}" type="presParOf" srcId="{69754C73-2E44-49D6-849D-0370547A1513}" destId="{C16E306B-865A-4BF3-A686-38FEFFC3A3E9}" srcOrd="9" destOrd="0" presId="urn:microsoft.com/office/officeart/2005/8/layout/default"/>
    <dgm:cxn modelId="{2AE8BB9A-21F5-44A8-8D16-5F72D81703C4}" type="presParOf" srcId="{69754C73-2E44-49D6-849D-0370547A1513}" destId="{13B56CF7-3EF2-46C3-A554-AEE27FFF8E78}" srcOrd="10" destOrd="0" presId="urn:microsoft.com/office/officeart/2005/8/layout/default"/>
    <dgm:cxn modelId="{51B7B076-1569-42DC-96D3-C35B37BED375}" type="presParOf" srcId="{69754C73-2E44-49D6-849D-0370547A1513}" destId="{B69DAD7D-16FF-461D-A791-633C6529E838}" srcOrd="11" destOrd="0" presId="urn:microsoft.com/office/officeart/2005/8/layout/default"/>
    <dgm:cxn modelId="{B0254319-DABF-4766-83EC-AC7D135AFB62}" type="presParOf" srcId="{69754C73-2E44-49D6-849D-0370547A1513}" destId="{9EE8833E-1ED7-4560-8546-812F35370987}" srcOrd="12" destOrd="0" presId="urn:microsoft.com/office/officeart/2005/8/layout/default"/>
    <dgm:cxn modelId="{E59CC667-0F15-444D-8BDB-FE4546464694}" type="presParOf" srcId="{69754C73-2E44-49D6-849D-0370547A1513}" destId="{4C55D3E1-87C8-4162-B329-233D16A858AC}" srcOrd="13" destOrd="0" presId="urn:microsoft.com/office/officeart/2005/8/layout/default"/>
    <dgm:cxn modelId="{3F599A48-7363-498D-995E-4316B9C814F6}" type="presParOf" srcId="{69754C73-2E44-49D6-849D-0370547A1513}" destId="{08BE8AFB-1ECC-4DB6-B252-EE95DB1F0DDD}" srcOrd="14" destOrd="0" presId="urn:microsoft.com/office/officeart/2005/8/layout/default"/>
    <dgm:cxn modelId="{34FD69A0-5226-452B-960D-37AB86F9DA7C}" type="presParOf" srcId="{69754C73-2E44-49D6-849D-0370547A1513}" destId="{01F722A0-4BFC-4D52-9012-32B32FDB1027}" srcOrd="15" destOrd="0" presId="urn:microsoft.com/office/officeart/2005/8/layout/default"/>
    <dgm:cxn modelId="{32CB1F1E-3070-4B31-AA5B-5505FA1B56BF}" type="presParOf" srcId="{69754C73-2E44-49D6-849D-0370547A1513}" destId="{40A2E04C-A885-4338-AF10-980164D0C398}" srcOrd="16" destOrd="0" presId="urn:microsoft.com/office/officeart/2005/8/layout/default"/>
    <dgm:cxn modelId="{4E797113-5B83-4A43-B17F-700D7B36733B}" type="presParOf" srcId="{69754C73-2E44-49D6-849D-0370547A1513}" destId="{F59FA7FD-757C-4D65-B6FC-B7D6538CCC1B}" srcOrd="17" destOrd="0" presId="urn:microsoft.com/office/officeart/2005/8/layout/default"/>
    <dgm:cxn modelId="{56B06C9A-8E78-448B-AABE-944369047E9C}" type="presParOf" srcId="{69754C73-2E44-49D6-849D-0370547A1513}" destId="{470D4776-DB9A-4932-B709-9C4F812C0CBA}" srcOrd="18" destOrd="0" presId="urn:microsoft.com/office/officeart/2005/8/layout/default"/>
    <dgm:cxn modelId="{D9C3925C-03FA-40EE-969E-2A49EB13EEF1}" type="presParOf" srcId="{69754C73-2E44-49D6-849D-0370547A1513}" destId="{169E1D3D-9C74-4AA4-8ED9-0F63CD279E28}" srcOrd="19" destOrd="0" presId="urn:microsoft.com/office/officeart/2005/8/layout/default"/>
    <dgm:cxn modelId="{AF21454D-BDFC-4BDA-8C30-66F25CFBE9DB}" type="presParOf" srcId="{69754C73-2E44-49D6-849D-0370547A1513}" destId="{5F3D503E-CCC5-4E47-BF72-D176C7BB4D8A}" srcOrd="20" destOrd="0" presId="urn:microsoft.com/office/officeart/2005/8/layout/default"/>
    <dgm:cxn modelId="{0186CC9F-DB08-4053-91C7-632A8A80156B}" type="presParOf" srcId="{69754C73-2E44-49D6-849D-0370547A1513}" destId="{288FDF1B-6029-40EC-81E3-B116055F7F06}" srcOrd="21" destOrd="0" presId="urn:microsoft.com/office/officeart/2005/8/layout/default"/>
    <dgm:cxn modelId="{7D5F9528-8115-4AF5-A246-9231BC894981}" type="presParOf" srcId="{69754C73-2E44-49D6-849D-0370547A1513}" destId="{3239D56B-C396-4C3E-8D3C-CEAE575EA721}" srcOrd="22" destOrd="0" presId="urn:microsoft.com/office/officeart/2005/8/layout/default"/>
    <dgm:cxn modelId="{3A2A55C8-B120-4B68-BB8E-CD13855779AE}" type="presParOf" srcId="{69754C73-2E44-49D6-849D-0370547A1513}" destId="{6F8D082D-D8B4-4DFB-B1A3-FE1DC075630B}" srcOrd="23" destOrd="0" presId="urn:microsoft.com/office/officeart/2005/8/layout/default"/>
    <dgm:cxn modelId="{939A6FEF-6709-4959-8E86-4628DC17832D}" type="presParOf" srcId="{69754C73-2E44-49D6-849D-0370547A1513}" destId="{1CC88599-1FCC-4D82-805B-A1E316B7B9D5}" srcOrd="24" destOrd="0" presId="urn:microsoft.com/office/officeart/2005/8/layout/default"/>
    <dgm:cxn modelId="{50C3BEA8-6E32-4EE2-BF69-3A85CA85869A}" type="presParOf" srcId="{69754C73-2E44-49D6-849D-0370547A1513}" destId="{9A901B76-A3F7-4040-A343-E05D91D3B71D}" srcOrd="25" destOrd="0" presId="urn:microsoft.com/office/officeart/2005/8/layout/default"/>
    <dgm:cxn modelId="{6C945EF6-0166-4935-8481-B7C65E0C0A45}" type="presParOf" srcId="{69754C73-2E44-49D6-849D-0370547A1513}" destId="{23F6CBE9-ADBE-4623-ACCC-CE9A7AF35B83}" srcOrd="26" destOrd="0" presId="urn:microsoft.com/office/officeart/2005/8/layout/default"/>
    <dgm:cxn modelId="{C605DAE8-6015-45BE-A20E-3B99ACA8D84D}" type="presParOf" srcId="{69754C73-2E44-49D6-849D-0370547A1513}" destId="{24079D61-7D42-459D-B69B-964684C3951D}" srcOrd="27" destOrd="0" presId="urn:microsoft.com/office/officeart/2005/8/layout/default"/>
    <dgm:cxn modelId="{A7BDD54F-41A3-4DA2-88B0-22D8A0A01C3D}" type="presParOf" srcId="{69754C73-2E44-49D6-849D-0370547A1513}" destId="{5480A58F-3E65-4D93-B433-A04EA57A1519}" srcOrd="28" destOrd="0" presId="urn:microsoft.com/office/officeart/2005/8/layout/default"/>
    <dgm:cxn modelId="{06FDE45C-5C0A-417C-86AB-AFD7BB95BB88}" type="presParOf" srcId="{69754C73-2E44-49D6-849D-0370547A1513}" destId="{EABC3CF7-392A-4C13-905E-21F62FF4C45F}" srcOrd="29" destOrd="0" presId="urn:microsoft.com/office/officeart/2005/8/layout/default"/>
    <dgm:cxn modelId="{35F10113-BF28-40D9-9219-D5C51D538A9F}" type="presParOf" srcId="{69754C73-2E44-49D6-849D-0370547A1513}" destId="{8EA0F715-9813-456F-A290-AF9FAB4107D4}" srcOrd="30" destOrd="0" presId="urn:microsoft.com/office/officeart/2005/8/layout/default"/>
    <dgm:cxn modelId="{5EBE7B19-749F-4C76-8ADD-698E9247D0F5}" type="presParOf" srcId="{69754C73-2E44-49D6-849D-0370547A1513}" destId="{37677828-F2BB-46EE-BC3A-7A121AE434A6}" srcOrd="31" destOrd="0" presId="urn:microsoft.com/office/officeart/2005/8/layout/default"/>
    <dgm:cxn modelId="{0FE24CE7-0568-4B5F-9992-DF6985447CC7}" type="presParOf" srcId="{69754C73-2E44-49D6-849D-0370547A1513}" destId="{21BE29F0-7E88-4814-8127-BDDC02E0FB04}" srcOrd="3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98E5AE-2E41-48ED-A2DA-3DB0F43EA308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88653A-6ADC-4785-89F2-AF3B13AB907B}">
      <dgm:prSet/>
      <dgm:spPr/>
      <dgm:t>
        <a:bodyPr/>
        <a:lstStyle/>
        <a:p>
          <a:r>
            <a:rPr lang="es-ES" b="1"/>
            <a:t>Formación y comprensión del perfil 2E</a:t>
          </a:r>
          <a:endParaRPr lang="en-US"/>
        </a:p>
      </dgm:t>
    </dgm:pt>
    <dgm:pt modelId="{A63CD4E7-C3A1-442A-8FFF-B453F648ACE4}" type="parTrans" cxnId="{9EAC7218-2480-46D9-A1D2-E2582686F2AD}">
      <dgm:prSet/>
      <dgm:spPr/>
      <dgm:t>
        <a:bodyPr/>
        <a:lstStyle/>
        <a:p>
          <a:endParaRPr lang="en-US"/>
        </a:p>
      </dgm:t>
    </dgm:pt>
    <dgm:pt modelId="{9290178B-9362-4B8B-8F19-00C100DC70D2}" type="sibTrans" cxnId="{9EAC7218-2480-46D9-A1D2-E2582686F2AD}">
      <dgm:prSet/>
      <dgm:spPr/>
      <dgm:t>
        <a:bodyPr/>
        <a:lstStyle/>
        <a:p>
          <a:endParaRPr lang="en-US"/>
        </a:p>
      </dgm:t>
    </dgm:pt>
    <dgm:pt modelId="{AE58ED4D-B309-4ABD-A847-D52FA9E25B16}">
      <dgm:prSet/>
      <dgm:spPr/>
      <dgm:t>
        <a:bodyPr/>
        <a:lstStyle/>
        <a:p>
          <a:r>
            <a:rPr lang="es-ES"/>
            <a:t>Entender que los estudiantes con AACC y TDAH </a:t>
          </a:r>
          <a:r>
            <a:rPr lang="es-ES" b="1"/>
            <a:t>no encajan en los estereotipos típicos</a:t>
          </a:r>
          <a:r>
            <a:rPr lang="es-ES"/>
            <a:t> de "superdotados" ni de "hiperactivos".</a:t>
          </a:r>
          <a:endParaRPr lang="en-US"/>
        </a:p>
      </dgm:t>
    </dgm:pt>
    <dgm:pt modelId="{60DAC6DC-D64A-4AC9-98C2-E7BDAFC383E2}" type="parTrans" cxnId="{D6228706-AC76-4AFE-B992-5AACE543AE36}">
      <dgm:prSet/>
      <dgm:spPr/>
      <dgm:t>
        <a:bodyPr/>
        <a:lstStyle/>
        <a:p>
          <a:endParaRPr lang="en-US"/>
        </a:p>
      </dgm:t>
    </dgm:pt>
    <dgm:pt modelId="{7A3E279D-DE44-495E-A1A9-808D63EBAC07}" type="sibTrans" cxnId="{D6228706-AC76-4AFE-B992-5AACE543AE36}">
      <dgm:prSet/>
      <dgm:spPr/>
      <dgm:t>
        <a:bodyPr/>
        <a:lstStyle/>
        <a:p>
          <a:endParaRPr lang="en-US"/>
        </a:p>
      </dgm:t>
    </dgm:pt>
    <dgm:pt modelId="{7B8CA9A3-B510-4454-9346-33623C878631}">
      <dgm:prSet/>
      <dgm:spPr/>
      <dgm:t>
        <a:bodyPr/>
        <a:lstStyle/>
        <a:p>
          <a:r>
            <a:rPr lang="es-ES"/>
            <a:t>Conocer las </a:t>
          </a:r>
          <a:r>
            <a:rPr lang="es-ES" b="1"/>
            <a:t>dificultades ejecutivas</a:t>
          </a:r>
          <a:r>
            <a:rPr lang="es-ES"/>
            <a:t> del TDAH (memoria de trabajo, planificación, regulación emocional) y cómo afectan su rendimiento.</a:t>
          </a:r>
          <a:endParaRPr lang="en-US"/>
        </a:p>
      </dgm:t>
    </dgm:pt>
    <dgm:pt modelId="{E376E784-C5A5-49B6-BE13-E7B930C254B8}" type="parTrans" cxnId="{DCB60D5B-D8F4-411E-8375-9835FE016605}">
      <dgm:prSet/>
      <dgm:spPr/>
      <dgm:t>
        <a:bodyPr/>
        <a:lstStyle/>
        <a:p>
          <a:endParaRPr lang="en-US"/>
        </a:p>
      </dgm:t>
    </dgm:pt>
    <dgm:pt modelId="{E4BCAEE0-D283-47FA-A64F-C3870F7675D0}" type="sibTrans" cxnId="{DCB60D5B-D8F4-411E-8375-9835FE016605}">
      <dgm:prSet/>
      <dgm:spPr/>
      <dgm:t>
        <a:bodyPr/>
        <a:lstStyle/>
        <a:p>
          <a:endParaRPr lang="en-US"/>
        </a:p>
      </dgm:t>
    </dgm:pt>
    <dgm:pt modelId="{26FDBDCD-1BE1-4200-A117-DC4F8CE56825}">
      <dgm:prSet/>
      <dgm:spPr/>
      <dgm:t>
        <a:bodyPr/>
        <a:lstStyle/>
        <a:p>
          <a:r>
            <a:rPr lang="es-ES"/>
            <a:t>Comprender que su </a:t>
          </a:r>
          <a:r>
            <a:rPr lang="es-ES" b="1"/>
            <a:t>alta creatividad e inteligencia no siempre se traduce en buenos resultados académicos</a:t>
          </a:r>
          <a:r>
            <a:rPr lang="es-ES"/>
            <a:t> y evitar etiquetas como "vago" o "desmotivado".</a:t>
          </a:r>
          <a:endParaRPr lang="en-US"/>
        </a:p>
      </dgm:t>
    </dgm:pt>
    <dgm:pt modelId="{BD56603A-4B32-472C-8C25-64F1CBE851CC}" type="parTrans" cxnId="{AEB03B37-1EE5-4A34-9D33-4D53233815A0}">
      <dgm:prSet/>
      <dgm:spPr/>
      <dgm:t>
        <a:bodyPr/>
        <a:lstStyle/>
        <a:p>
          <a:endParaRPr lang="en-US"/>
        </a:p>
      </dgm:t>
    </dgm:pt>
    <dgm:pt modelId="{B7CB60A0-3CD6-4750-820D-9B055F890F59}" type="sibTrans" cxnId="{AEB03B37-1EE5-4A34-9D33-4D53233815A0}">
      <dgm:prSet/>
      <dgm:spPr/>
      <dgm:t>
        <a:bodyPr/>
        <a:lstStyle/>
        <a:p>
          <a:endParaRPr lang="en-US"/>
        </a:p>
      </dgm:t>
    </dgm:pt>
    <dgm:pt modelId="{3ED7A492-838E-4692-A9C1-E7973E5AA320}">
      <dgm:prSet/>
      <dgm:spPr/>
      <dgm:t>
        <a:bodyPr/>
        <a:lstStyle/>
        <a:p>
          <a:r>
            <a:rPr lang="es-ES"/>
            <a:t>Aprender sobre </a:t>
          </a:r>
          <a:r>
            <a:rPr lang="es-ES" b="1"/>
            <a:t>doble excepcionalidad en formación continua</a:t>
          </a:r>
          <a:r>
            <a:rPr lang="es-ES"/>
            <a:t> para adaptar estrategias de enseñanza.</a:t>
          </a:r>
          <a:endParaRPr lang="en-US"/>
        </a:p>
      </dgm:t>
    </dgm:pt>
    <dgm:pt modelId="{9F5B2107-41E5-451E-AA53-A733BB64A772}" type="parTrans" cxnId="{80280A18-EF7A-4B99-B3A3-091DD117A87F}">
      <dgm:prSet/>
      <dgm:spPr/>
      <dgm:t>
        <a:bodyPr/>
        <a:lstStyle/>
        <a:p>
          <a:endParaRPr lang="en-US"/>
        </a:p>
      </dgm:t>
    </dgm:pt>
    <dgm:pt modelId="{BA0B1360-4C84-4628-949D-8293ACB22FD0}" type="sibTrans" cxnId="{80280A18-EF7A-4B99-B3A3-091DD117A87F}">
      <dgm:prSet/>
      <dgm:spPr/>
      <dgm:t>
        <a:bodyPr/>
        <a:lstStyle/>
        <a:p>
          <a:endParaRPr lang="en-US"/>
        </a:p>
      </dgm:t>
    </dgm:pt>
    <dgm:pt modelId="{892CE936-3A2C-47CA-9A2C-4072785F673D}">
      <dgm:prSet/>
      <dgm:spPr/>
      <dgm:t>
        <a:bodyPr/>
        <a:lstStyle/>
        <a:p>
          <a:r>
            <a:rPr lang="es-ES" b="1" dirty="0"/>
            <a:t> 2. Identificación y detección temprana</a:t>
          </a:r>
          <a:endParaRPr lang="en-US" dirty="0"/>
        </a:p>
      </dgm:t>
    </dgm:pt>
    <dgm:pt modelId="{E1CD08E0-E15C-401B-8E24-AE81B613EA2F}" type="parTrans" cxnId="{F9E110B0-3CA8-4906-B002-51F46C7DC327}">
      <dgm:prSet/>
      <dgm:spPr/>
      <dgm:t>
        <a:bodyPr/>
        <a:lstStyle/>
        <a:p>
          <a:endParaRPr lang="en-US"/>
        </a:p>
      </dgm:t>
    </dgm:pt>
    <dgm:pt modelId="{40056E36-1C2A-4C0B-AD24-6E33D5D5C2DC}" type="sibTrans" cxnId="{F9E110B0-3CA8-4906-B002-51F46C7DC327}">
      <dgm:prSet/>
      <dgm:spPr/>
      <dgm:t>
        <a:bodyPr/>
        <a:lstStyle/>
        <a:p>
          <a:endParaRPr lang="en-US"/>
        </a:p>
      </dgm:t>
    </dgm:pt>
    <dgm:pt modelId="{09A7CE5C-4100-4D9E-850D-0276ADD394AF}">
      <dgm:prSet/>
      <dgm:spPr/>
      <dgm:t>
        <a:bodyPr/>
        <a:lstStyle/>
        <a:p>
          <a:r>
            <a:rPr lang="es-ES"/>
            <a:t>Observar si el estudiante tiene </a:t>
          </a:r>
          <a:r>
            <a:rPr lang="es-ES" b="1"/>
            <a:t>altas capacidades cognitivas pero dificultades en organización, impulsividad o concentración</a:t>
          </a:r>
          <a:r>
            <a:rPr lang="es-ES"/>
            <a:t>.</a:t>
          </a:r>
          <a:endParaRPr lang="en-US"/>
        </a:p>
      </dgm:t>
    </dgm:pt>
    <dgm:pt modelId="{2C260C5C-9300-4ACB-9353-A63412E53406}" type="parTrans" cxnId="{DF2B0E25-2F7E-4323-BFA6-C477F8C1C396}">
      <dgm:prSet/>
      <dgm:spPr/>
      <dgm:t>
        <a:bodyPr/>
        <a:lstStyle/>
        <a:p>
          <a:endParaRPr lang="en-US"/>
        </a:p>
      </dgm:t>
    </dgm:pt>
    <dgm:pt modelId="{49C9F8BF-2F8B-472E-B432-465E3786AC21}" type="sibTrans" cxnId="{DF2B0E25-2F7E-4323-BFA6-C477F8C1C396}">
      <dgm:prSet/>
      <dgm:spPr/>
      <dgm:t>
        <a:bodyPr/>
        <a:lstStyle/>
        <a:p>
          <a:endParaRPr lang="en-US"/>
        </a:p>
      </dgm:t>
    </dgm:pt>
    <dgm:pt modelId="{A4DD60AB-6709-4FAB-9B45-25D5FF4E7E8A}">
      <dgm:prSet/>
      <dgm:spPr/>
      <dgm:t>
        <a:bodyPr/>
        <a:lstStyle/>
        <a:p>
          <a:r>
            <a:rPr lang="es-ES"/>
            <a:t>Notar si </a:t>
          </a:r>
          <a:r>
            <a:rPr lang="es-ES" b="1"/>
            <a:t>existe una gran discrepancia entre su potencial y su rendimiento académico</a:t>
          </a:r>
          <a:r>
            <a:rPr lang="es-ES"/>
            <a:t>.</a:t>
          </a:r>
          <a:endParaRPr lang="en-US"/>
        </a:p>
      </dgm:t>
    </dgm:pt>
    <dgm:pt modelId="{2D86E398-57CE-4401-BF16-B5F54AB82E25}" type="parTrans" cxnId="{6827E240-9B91-421F-8A47-473F60490096}">
      <dgm:prSet/>
      <dgm:spPr/>
      <dgm:t>
        <a:bodyPr/>
        <a:lstStyle/>
        <a:p>
          <a:endParaRPr lang="en-US"/>
        </a:p>
      </dgm:t>
    </dgm:pt>
    <dgm:pt modelId="{583F2926-2539-4777-8CB2-FA6ACDB16E97}" type="sibTrans" cxnId="{6827E240-9B91-421F-8A47-473F60490096}">
      <dgm:prSet/>
      <dgm:spPr/>
      <dgm:t>
        <a:bodyPr/>
        <a:lstStyle/>
        <a:p>
          <a:endParaRPr lang="en-US"/>
        </a:p>
      </dgm:t>
    </dgm:pt>
    <dgm:pt modelId="{E9511CB4-DF07-449C-B365-7808B950A5C7}">
      <dgm:prSet/>
      <dgm:spPr/>
      <dgm:t>
        <a:bodyPr/>
        <a:lstStyle/>
        <a:p>
          <a:r>
            <a:rPr lang="es-ES"/>
            <a:t>Evitar centrarse solo en una de las condiciones (AACC o TDAH), ya que una puede enmascarar la otra.</a:t>
          </a:r>
          <a:endParaRPr lang="en-US"/>
        </a:p>
      </dgm:t>
    </dgm:pt>
    <dgm:pt modelId="{B50168D5-6DF7-4044-B466-A791890479EF}" type="parTrans" cxnId="{BD8E4027-CC77-411A-AC51-1455AEE05469}">
      <dgm:prSet/>
      <dgm:spPr/>
      <dgm:t>
        <a:bodyPr/>
        <a:lstStyle/>
        <a:p>
          <a:endParaRPr lang="en-US"/>
        </a:p>
      </dgm:t>
    </dgm:pt>
    <dgm:pt modelId="{02841A38-EE7F-4DA1-ACD7-BC13B1EE5D02}" type="sibTrans" cxnId="{BD8E4027-CC77-411A-AC51-1455AEE05469}">
      <dgm:prSet/>
      <dgm:spPr/>
      <dgm:t>
        <a:bodyPr/>
        <a:lstStyle/>
        <a:p>
          <a:endParaRPr lang="en-US"/>
        </a:p>
      </dgm:t>
    </dgm:pt>
    <dgm:pt modelId="{A4F949E5-FDE1-4092-A331-E82F3C735264}">
      <dgm:prSet/>
      <dgm:spPr/>
      <dgm:t>
        <a:bodyPr/>
        <a:lstStyle/>
        <a:p>
          <a:r>
            <a:rPr lang="es-ES"/>
            <a:t>Colaborar con orientadores y especialistas para una evaluación adecuada.</a:t>
          </a:r>
          <a:endParaRPr lang="en-US"/>
        </a:p>
      </dgm:t>
    </dgm:pt>
    <dgm:pt modelId="{2D25C9AC-A107-4CF9-8A1B-60F6A5E669CA}" type="parTrans" cxnId="{A6DA3504-4188-4904-8C65-A38753EED032}">
      <dgm:prSet/>
      <dgm:spPr/>
      <dgm:t>
        <a:bodyPr/>
        <a:lstStyle/>
        <a:p>
          <a:endParaRPr lang="en-US"/>
        </a:p>
      </dgm:t>
    </dgm:pt>
    <dgm:pt modelId="{7197B42B-D1E6-4DC1-A409-7D149B8F7B6F}" type="sibTrans" cxnId="{A6DA3504-4188-4904-8C65-A38753EED032}">
      <dgm:prSet/>
      <dgm:spPr/>
      <dgm:t>
        <a:bodyPr/>
        <a:lstStyle/>
        <a:p>
          <a:endParaRPr lang="en-US"/>
        </a:p>
      </dgm:t>
    </dgm:pt>
    <dgm:pt modelId="{322DD3D3-E125-4BEA-91F0-636DBDDC42F5}">
      <dgm:prSet/>
      <dgm:spPr/>
      <dgm:t>
        <a:bodyPr/>
        <a:lstStyle/>
        <a:p>
          <a:r>
            <a:rPr lang="es-ES" b="1" dirty="0"/>
            <a:t>3. Adaptación del aula y metodología</a:t>
          </a:r>
          <a:endParaRPr lang="en-US" dirty="0"/>
        </a:p>
      </dgm:t>
    </dgm:pt>
    <dgm:pt modelId="{755481D0-3DEE-4D99-9299-8612CD874F11}" type="parTrans" cxnId="{54F9C4A0-4D40-4251-96E3-4F949EF16AD2}">
      <dgm:prSet/>
      <dgm:spPr/>
      <dgm:t>
        <a:bodyPr/>
        <a:lstStyle/>
        <a:p>
          <a:endParaRPr lang="en-US"/>
        </a:p>
      </dgm:t>
    </dgm:pt>
    <dgm:pt modelId="{06125DB1-30E2-4F65-A7FD-10E1F0DBF73B}" type="sibTrans" cxnId="{54F9C4A0-4D40-4251-96E3-4F949EF16AD2}">
      <dgm:prSet/>
      <dgm:spPr/>
      <dgm:t>
        <a:bodyPr/>
        <a:lstStyle/>
        <a:p>
          <a:endParaRPr lang="en-US"/>
        </a:p>
      </dgm:t>
    </dgm:pt>
    <dgm:pt modelId="{575B217B-1786-42A1-86C9-CE779EF724C4}">
      <dgm:prSet/>
      <dgm:spPr/>
      <dgm:t>
        <a:bodyPr/>
        <a:lstStyle/>
        <a:p>
          <a:r>
            <a:rPr lang="es-ES"/>
            <a:t>Utilizar un </a:t>
          </a:r>
          <a:r>
            <a:rPr lang="es-ES" b="1"/>
            <a:t>enfoque flexible y personalizado</a:t>
          </a:r>
          <a:r>
            <a:rPr lang="es-ES"/>
            <a:t> para atender tanto sus fortalezas como sus dificultades.</a:t>
          </a:r>
          <a:endParaRPr lang="en-US"/>
        </a:p>
      </dgm:t>
    </dgm:pt>
    <dgm:pt modelId="{0C10DB85-AA75-4629-80ED-30B2776D5D88}" type="parTrans" cxnId="{276526DC-EED6-405C-BC0A-F93262404209}">
      <dgm:prSet/>
      <dgm:spPr/>
      <dgm:t>
        <a:bodyPr/>
        <a:lstStyle/>
        <a:p>
          <a:endParaRPr lang="en-US"/>
        </a:p>
      </dgm:t>
    </dgm:pt>
    <dgm:pt modelId="{740BFAF0-126A-4B0E-A19F-EA1D09548A61}" type="sibTrans" cxnId="{276526DC-EED6-405C-BC0A-F93262404209}">
      <dgm:prSet/>
      <dgm:spPr/>
      <dgm:t>
        <a:bodyPr/>
        <a:lstStyle/>
        <a:p>
          <a:endParaRPr lang="en-US"/>
        </a:p>
      </dgm:t>
    </dgm:pt>
    <dgm:pt modelId="{0AEB6239-CC45-4784-AC84-9F4F173FE03A}">
      <dgm:prSet/>
      <dgm:spPr/>
      <dgm:t>
        <a:bodyPr/>
        <a:lstStyle/>
        <a:p>
          <a:r>
            <a:rPr lang="es-ES"/>
            <a:t>Ofrecer opciones de aprendizaje </a:t>
          </a:r>
          <a:r>
            <a:rPr lang="es-ES" b="1"/>
            <a:t>más dinámicas y participativas</a:t>
          </a:r>
          <a:r>
            <a:rPr lang="es-ES"/>
            <a:t> como debates, proyectos, gamificación o aprendizaje basado en problemas.</a:t>
          </a:r>
          <a:endParaRPr lang="en-US"/>
        </a:p>
      </dgm:t>
    </dgm:pt>
    <dgm:pt modelId="{4FD9AAD5-6C4F-4031-8F7B-EB0247A95515}" type="parTrans" cxnId="{0B305B88-F325-4838-8111-D70C766EEB2E}">
      <dgm:prSet/>
      <dgm:spPr/>
      <dgm:t>
        <a:bodyPr/>
        <a:lstStyle/>
        <a:p>
          <a:endParaRPr lang="en-US"/>
        </a:p>
      </dgm:t>
    </dgm:pt>
    <dgm:pt modelId="{586874C7-5E9A-44EF-B61C-2C78DB2B799E}" type="sibTrans" cxnId="{0B305B88-F325-4838-8111-D70C766EEB2E}">
      <dgm:prSet/>
      <dgm:spPr/>
      <dgm:t>
        <a:bodyPr/>
        <a:lstStyle/>
        <a:p>
          <a:endParaRPr lang="en-US"/>
        </a:p>
      </dgm:t>
    </dgm:pt>
    <dgm:pt modelId="{AA12CC2B-5138-49B2-AD81-AF093A91B25E}">
      <dgm:prSet/>
      <dgm:spPr/>
      <dgm:t>
        <a:bodyPr/>
        <a:lstStyle/>
        <a:p>
          <a:r>
            <a:rPr lang="es-ES"/>
            <a:t>Evitar tareas mecánicas y repetitivas que pueden generar frustración y desmotivación.</a:t>
          </a:r>
          <a:endParaRPr lang="en-US"/>
        </a:p>
      </dgm:t>
    </dgm:pt>
    <dgm:pt modelId="{E32BB74C-CC4D-4194-B8D6-850F2659EE61}" type="parTrans" cxnId="{47A5DE5C-BF51-458A-8693-4C4338F17AA1}">
      <dgm:prSet/>
      <dgm:spPr/>
      <dgm:t>
        <a:bodyPr/>
        <a:lstStyle/>
        <a:p>
          <a:endParaRPr lang="en-US"/>
        </a:p>
      </dgm:t>
    </dgm:pt>
    <dgm:pt modelId="{6EC5E12B-7D85-47ED-8097-30A948D06705}" type="sibTrans" cxnId="{47A5DE5C-BF51-458A-8693-4C4338F17AA1}">
      <dgm:prSet/>
      <dgm:spPr/>
      <dgm:t>
        <a:bodyPr/>
        <a:lstStyle/>
        <a:p>
          <a:endParaRPr lang="en-US"/>
        </a:p>
      </dgm:t>
    </dgm:pt>
    <dgm:pt modelId="{D8EA4940-7A9B-4F76-9819-A9E6D65D875E}">
      <dgm:prSet/>
      <dgm:spPr/>
      <dgm:t>
        <a:bodyPr/>
        <a:lstStyle/>
        <a:p>
          <a:r>
            <a:rPr lang="es-ES"/>
            <a:t>Alternar períodos de trabajo estructurado con momentos de descanso activo para mejorar la concentración.</a:t>
          </a:r>
          <a:endParaRPr lang="en-US"/>
        </a:p>
      </dgm:t>
    </dgm:pt>
    <dgm:pt modelId="{34AA7D02-72C1-4960-97DA-CDA8E1D577B1}" type="parTrans" cxnId="{45BB1EAA-F836-4A94-9224-B93B71CF33BB}">
      <dgm:prSet/>
      <dgm:spPr/>
      <dgm:t>
        <a:bodyPr/>
        <a:lstStyle/>
        <a:p>
          <a:endParaRPr lang="en-US"/>
        </a:p>
      </dgm:t>
    </dgm:pt>
    <dgm:pt modelId="{6B26E1C1-2445-4382-8B0D-1F66901F45E9}" type="sibTrans" cxnId="{45BB1EAA-F836-4A94-9224-B93B71CF33BB}">
      <dgm:prSet/>
      <dgm:spPr/>
      <dgm:t>
        <a:bodyPr/>
        <a:lstStyle/>
        <a:p>
          <a:endParaRPr lang="en-US"/>
        </a:p>
      </dgm:t>
    </dgm:pt>
    <dgm:pt modelId="{239E20A0-1052-481E-A076-943D828375E5}" type="pres">
      <dgm:prSet presAssocID="{3298E5AE-2E41-48ED-A2DA-3DB0F43EA308}" presName="diagram" presStyleCnt="0">
        <dgm:presLayoutVars>
          <dgm:dir/>
          <dgm:resizeHandles val="exact"/>
        </dgm:presLayoutVars>
      </dgm:prSet>
      <dgm:spPr/>
    </dgm:pt>
    <dgm:pt modelId="{035438A3-B883-4EA7-ACCD-FD1097EB7D6D}" type="pres">
      <dgm:prSet presAssocID="{4388653A-6ADC-4785-89F2-AF3B13AB907B}" presName="node" presStyleLbl="node1" presStyleIdx="0" presStyleCnt="15">
        <dgm:presLayoutVars>
          <dgm:bulletEnabled val="1"/>
        </dgm:presLayoutVars>
      </dgm:prSet>
      <dgm:spPr/>
    </dgm:pt>
    <dgm:pt modelId="{B1B13C29-C503-4C84-AA2D-CA7C5A6B91C4}" type="pres">
      <dgm:prSet presAssocID="{9290178B-9362-4B8B-8F19-00C100DC70D2}" presName="sibTrans" presStyleCnt="0"/>
      <dgm:spPr/>
    </dgm:pt>
    <dgm:pt modelId="{5A7353F8-1ACE-4295-B7B3-0B4527653BFB}" type="pres">
      <dgm:prSet presAssocID="{AE58ED4D-B309-4ABD-A847-D52FA9E25B16}" presName="node" presStyleLbl="node1" presStyleIdx="1" presStyleCnt="15">
        <dgm:presLayoutVars>
          <dgm:bulletEnabled val="1"/>
        </dgm:presLayoutVars>
      </dgm:prSet>
      <dgm:spPr/>
    </dgm:pt>
    <dgm:pt modelId="{F3B40B9C-E804-4A2F-BFEF-4DC615FD1F0F}" type="pres">
      <dgm:prSet presAssocID="{7A3E279D-DE44-495E-A1A9-808D63EBAC07}" presName="sibTrans" presStyleCnt="0"/>
      <dgm:spPr/>
    </dgm:pt>
    <dgm:pt modelId="{C1EEB06F-0112-488C-AC88-FF414DD88935}" type="pres">
      <dgm:prSet presAssocID="{7B8CA9A3-B510-4454-9346-33623C878631}" presName="node" presStyleLbl="node1" presStyleIdx="2" presStyleCnt="15">
        <dgm:presLayoutVars>
          <dgm:bulletEnabled val="1"/>
        </dgm:presLayoutVars>
      </dgm:prSet>
      <dgm:spPr/>
    </dgm:pt>
    <dgm:pt modelId="{A091F1D6-BEEB-42A3-9AB1-F9A870B3D392}" type="pres">
      <dgm:prSet presAssocID="{E4BCAEE0-D283-47FA-A64F-C3870F7675D0}" presName="sibTrans" presStyleCnt="0"/>
      <dgm:spPr/>
    </dgm:pt>
    <dgm:pt modelId="{1D9ED2F2-E03E-4301-9B27-9F9B222EBC31}" type="pres">
      <dgm:prSet presAssocID="{26FDBDCD-1BE1-4200-A117-DC4F8CE56825}" presName="node" presStyleLbl="node1" presStyleIdx="3" presStyleCnt="15">
        <dgm:presLayoutVars>
          <dgm:bulletEnabled val="1"/>
        </dgm:presLayoutVars>
      </dgm:prSet>
      <dgm:spPr/>
    </dgm:pt>
    <dgm:pt modelId="{09113759-51AE-47BB-A04C-0ECDD98CEF7F}" type="pres">
      <dgm:prSet presAssocID="{B7CB60A0-3CD6-4750-820D-9B055F890F59}" presName="sibTrans" presStyleCnt="0"/>
      <dgm:spPr/>
    </dgm:pt>
    <dgm:pt modelId="{0D6E0D41-BB7D-4663-8294-E98F3A85DCE7}" type="pres">
      <dgm:prSet presAssocID="{3ED7A492-838E-4692-A9C1-E7973E5AA320}" presName="node" presStyleLbl="node1" presStyleIdx="4" presStyleCnt="15">
        <dgm:presLayoutVars>
          <dgm:bulletEnabled val="1"/>
        </dgm:presLayoutVars>
      </dgm:prSet>
      <dgm:spPr/>
    </dgm:pt>
    <dgm:pt modelId="{CC7F0736-59C1-43E6-892E-C4F36F430519}" type="pres">
      <dgm:prSet presAssocID="{BA0B1360-4C84-4628-949D-8293ACB22FD0}" presName="sibTrans" presStyleCnt="0"/>
      <dgm:spPr/>
    </dgm:pt>
    <dgm:pt modelId="{010F04D6-004D-4B56-81DC-879D0914732A}" type="pres">
      <dgm:prSet presAssocID="{892CE936-3A2C-47CA-9A2C-4072785F673D}" presName="node" presStyleLbl="node1" presStyleIdx="5" presStyleCnt="15">
        <dgm:presLayoutVars>
          <dgm:bulletEnabled val="1"/>
        </dgm:presLayoutVars>
      </dgm:prSet>
      <dgm:spPr/>
    </dgm:pt>
    <dgm:pt modelId="{E5D177BE-3000-4A0A-8911-39F57048A33E}" type="pres">
      <dgm:prSet presAssocID="{40056E36-1C2A-4C0B-AD24-6E33D5D5C2DC}" presName="sibTrans" presStyleCnt="0"/>
      <dgm:spPr/>
    </dgm:pt>
    <dgm:pt modelId="{CA2D8A79-A6F9-4F06-858B-4AA974C6760E}" type="pres">
      <dgm:prSet presAssocID="{09A7CE5C-4100-4D9E-850D-0276ADD394AF}" presName="node" presStyleLbl="node1" presStyleIdx="6" presStyleCnt="15">
        <dgm:presLayoutVars>
          <dgm:bulletEnabled val="1"/>
        </dgm:presLayoutVars>
      </dgm:prSet>
      <dgm:spPr/>
    </dgm:pt>
    <dgm:pt modelId="{1A6644A5-FD51-4F9B-A580-4F0658669589}" type="pres">
      <dgm:prSet presAssocID="{49C9F8BF-2F8B-472E-B432-465E3786AC21}" presName="sibTrans" presStyleCnt="0"/>
      <dgm:spPr/>
    </dgm:pt>
    <dgm:pt modelId="{DC9A8446-0C21-4C9B-92CE-D2B373531BB1}" type="pres">
      <dgm:prSet presAssocID="{A4DD60AB-6709-4FAB-9B45-25D5FF4E7E8A}" presName="node" presStyleLbl="node1" presStyleIdx="7" presStyleCnt="15">
        <dgm:presLayoutVars>
          <dgm:bulletEnabled val="1"/>
        </dgm:presLayoutVars>
      </dgm:prSet>
      <dgm:spPr/>
    </dgm:pt>
    <dgm:pt modelId="{DFDA0003-3F35-4EB7-A4C8-80B7C56561BE}" type="pres">
      <dgm:prSet presAssocID="{583F2926-2539-4777-8CB2-FA6ACDB16E97}" presName="sibTrans" presStyleCnt="0"/>
      <dgm:spPr/>
    </dgm:pt>
    <dgm:pt modelId="{BB63C6FB-26F1-4AC1-BC6D-89BEAA11CED1}" type="pres">
      <dgm:prSet presAssocID="{E9511CB4-DF07-449C-B365-7808B950A5C7}" presName="node" presStyleLbl="node1" presStyleIdx="8" presStyleCnt="15">
        <dgm:presLayoutVars>
          <dgm:bulletEnabled val="1"/>
        </dgm:presLayoutVars>
      </dgm:prSet>
      <dgm:spPr/>
    </dgm:pt>
    <dgm:pt modelId="{5972590D-ECE3-482F-A1B5-9042F9516270}" type="pres">
      <dgm:prSet presAssocID="{02841A38-EE7F-4DA1-ACD7-BC13B1EE5D02}" presName="sibTrans" presStyleCnt="0"/>
      <dgm:spPr/>
    </dgm:pt>
    <dgm:pt modelId="{BE48B8C2-5276-468C-AB8D-52789B72439E}" type="pres">
      <dgm:prSet presAssocID="{A4F949E5-FDE1-4092-A331-E82F3C735264}" presName="node" presStyleLbl="node1" presStyleIdx="9" presStyleCnt="15">
        <dgm:presLayoutVars>
          <dgm:bulletEnabled val="1"/>
        </dgm:presLayoutVars>
      </dgm:prSet>
      <dgm:spPr/>
    </dgm:pt>
    <dgm:pt modelId="{C9E4DB84-4E8D-407B-88A5-909342F4C22C}" type="pres">
      <dgm:prSet presAssocID="{7197B42B-D1E6-4DC1-A409-7D149B8F7B6F}" presName="sibTrans" presStyleCnt="0"/>
      <dgm:spPr/>
    </dgm:pt>
    <dgm:pt modelId="{59CCC61A-F60C-45A2-AE00-636ADAC7DC3B}" type="pres">
      <dgm:prSet presAssocID="{322DD3D3-E125-4BEA-91F0-636DBDDC42F5}" presName="node" presStyleLbl="node1" presStyleIdx="10" presStyleCnt="15">
        <dgm:presLayoutVars>
          <dgm:bulletEnabled val="1"/>
        </dgm:presLayoutVars>
      </dgm:prSet>
      <dgm:spPr/>
    </dgm:pt>
    <dgm:pt modelId="{A8F2B0FB-7944-40E1-88AB-4636274C0C9D}" type="pres">
      <dgm:prSet presAssocID="{06125DB1-30E2-4F65-A7FD-10E1F0DBF73B}" presName="sibTrans" presStyleCnt="0"/>
      <dgm:spPr/>
    </dgm:pt>
    <dgm:pt modelId="{C06B962F-A001-4F7C-BA23-91DD656B2ECE}" type="pres">
      <dgm:prSet presAssocID="{575B217B-1786-42A1-86C9-CE779EF724C4}" presName="node" presStyleLbl="node1" presStyleIdx="11" presStyleCnt="15">
        <dgm:presLayoutVars>
          <dgm:bulletEnabled val="1"/>
        </dgm:presLayoutVars>
      </dgm:prSet>
      <dgm:spPr/>
    </dgm:pt>
    <dgm:pt modelId="{486BD5EF-7936-4559-90F2-930DC8C61EF6}" type="pres">
      <dgm:prSet presAssocID="{740BFAF0-126A-4B0E-A19F-EA1D09548A61}" presName="sibTrans" presStyleCnt="0"/>
      <dgm:spPr/>
    </dgm:pt>
    <dgm:pt modelId="{43F55FC2-EF1E-458E-A5B8-43E6B0E19427}" type="pres">
      <dgm:prSet presAssocID="{0AEB6239-CC45-4784-AC84-9F4F173FE03A}" presName="node" presStyleLbl="node1" presStyleIdx="12" presStyleCnt="15">
        <dgm:presLayoutVars>
          <dgm:bulletEnabled val="1"/>
        </dgm:presLayoutVars>
      </dgm:prSet>
      <dgm:spPr/>
    </dgm:pt>
    <dgm:pt modelId="{DDE442D1-7383-4E9F-A99F-F0B4D819E94E}" type="pres">
      <dgm:prSet presAssocID="{586874C7-5E9A-44EF-B61C-2C78DB2B799E}" presName="sibTrans" presStyleCnt="0"/>
      <dgm:spPr/>
    </dgm:pt>
    <dgm:pt modelId="{EC523485-04AD-47BD-A7FC-2AE3B83F836B}" type="pres">
      <dgm:prSet presAssocID="{AA12CC2B-5138-49B2-AD81-AF093A91B25E}" presName="node" presStyleLbl="node1" presStyleIdx="13" presStyleCnt="15">
        <dgm:presLayoutVars>
          <dgm:bulletEnabled val="1"/>
        </dgm:presLayoutVars>
      </dgm:prSet>
      <dgm:spPr/>
    </dgm:pt>
    <dgm:pt modelId="{C67F5DC4-90BF-4086-AE9E-1DE134D9DCBD}" type="pres">
      <dgm:prSet presAssocID="{6EC5E12B-7D85-47ED-8097-30A948D06705}" presName="sibTrans" presStyleCnt="0"/>
      <dgm:spPr/>
    </dgm:pt>
    <dgm:pt modelId="{E6DA7055-5B2D-494F-AD1F-BDC61C38A716}" type="pres">
      <dgm:prSet presAssocID="{D8EA4940-7A9B-4F76-9819-A9E6D65D875E}" presName="node" presStyleLbl="node1" presStyleIdx="14" presStyleCnt="15">
        <dgm:presLayoutVars>
          <dgm:bulletEnabled val="1"/>
        </dgm:presLayoutVars>
      </dgm:prSet>
      <dgm:spPr/>
    </dgm:pt>
  </dgm:ptLst>
  <dgm:cxnLst>
    <dgm:cxn modelId="{9E339F02-D4EB-4172-9D44-65ADCAAC7512}" type="presOf" srcId="{575B217B-1786-42A1-86C9-CE779EF724C4}" destId="{C06B962F-A001-4F7C-BA23-91DD656B2ECE}" srcOrd="0" destOrd="0" presId="urn:microsoft.com/office/officeart/2005/8/layout/default"/>
    <dgm:cxn modelId="{A6DA3504-4188-4904-8C65-A38753EED032}" srcId="{3298E5AE-2E41-48ED-A2DA-3DB0F43EA308}" destId="{A4F949E5-FDE1-4092-A331-E82F3C735264}" srcOrd="9" destOrd="0" parTransId="{2D25C9AC-A107-4CF9-8A1B-60F6A5E669CA}" sibTransId="{7197B42B-D1E6-4DC1-A409-7D149B8F7B6F}"/>
    <dgm:cxn modelId="{D6228706-AC76-4AFE-B992-5AACE543AE36}" srcId="{3298E5AE-2E41-48ED-A2DA-3DB0F43EA308}" destId="{AE58ED4D-B309-4ABD-A847-D52FA9E25B16}" srcOrd="1" destOrd="0" parTransId="{60DAC6DC-D64A-4AC9-98C2-E7BDAFC383E2}" sibTransId="{7A3E279D-DE44-495E-A1A9-808D63EBAC07}"/>
    <dgm:cxn modelId="{0CF1B011-B47B-4BC7-AD8C-E2C4A67A0A35}" type="presOf" srcId="{A4DD60AB-6709-4FAB-9B45-25D5FF4E7E8A}" destId="{DC9A8446-0C21-4C9B-92CE-D2B373531BB1}" srcOrd="0" destOrd="0" presId="urn:microsoft.com/office/officeart/2005/8/layout/default"/>
    <dgm:cxn modelId="{80280A18-EF7A-4B99-B3A3-091DD117A87F}" srcId="{3298E5AE-2E41-48ED-A2DA-3DB0F43EA308}" destId="{3ED7A492-838E-4692-A9C1-E7973E5AA320}" srcOrd="4" destOrd="0" parTransId="{9F5B2107-41E5-451E-AA53-A733BB64A772}" sibTransId="{BA0B1360-4C84-4628-949D-8293ACB22FD0}"/>
    <dgm:cxn modelId="{9EAC7218-2480-46D9-A1D2-E2582686F2AD}" srcId="{3298E5AE-2E41-48ED-A2DA-3DB0F43EA308}" destId="{4388653A-6ADC-4785-89F2-AF3B13AB907B}" srcOrd="0" destOrd="0" parTransId="{A63CD4E7-C3A1-442A-8FFF-B453F648ACE4}" sibTransId="{9290178B-9362-4B8B-8F19-00C100DC70D2}"/>
    <dgm:cxn modelId="{DF2B0E25-2F7E-4323-BFA6-C477F8C1C396}" srcId="{3298E5AE-2E41-48ED-A2DA-3DB0F43EA308}" destId="{09A7CE5C-4100-4D9E-850D-0276ADD394AF}" srcOrd="6" destOrd="0" parTransId="{2C260C5C-9300-4ACB-9353-A63412E53406}" sibTransId="{49C9F8BF-2F8B-472E-B432-465E3786AC21}"/>
    <dgm:cxn modelId="{BD8E4027-CC77-411A-AC51-1455AEE05469}" srcId="{3298E5AE-2E41-48ED-A2DA-3DB0F43EA308}" destId="{E9511CB4-DF07-449C-B365-7808B950A5C7}" srcOrd="8" destOrd="0" parTransId="{B50168D5-6DF7-4044-B466-A791890479EF}" sibTransId="{02841A38-EE7F-4DA1-ACD7-BC13B1EE5D02}"/>
    <dgm:cxn modelId="{AEB03B37-1EE5-4A34-9D33-4D53233815A0}" srcId="{3298E5AE-2E41-48ED-A2DA-3DB0F43EA308}" destId="{26FDBDCD-1BE1-4200-A117-DC4F8CE56825}" srcOrd="3" destOrd="0" parTransId="{BD56603A-4B32-472C-8C25-64F1CBE851CC}" sibTransId="{B7CB60A0-3CD6-4750-820D-9B055F890F59}"/>
    <dgm:cxn modelId="{6827E240-9B91-421F-8A47-473F60490096}" srcId="{3298E5AE-2E41-48ED-A2DA-3DB0F43EA308}" destId="{A4DD60AB-6709-4FAB-9B45-25D5FF4E7E8A}" srcOrd="7" destOrd="0" parTransId="{2D86E398-57CE-4401-BF16-B5F54AB82E25}" sibTransId="{583F2926-2539-4777-8CB2-FA6ACDB16E97}"/>
    <dgm:cxn modelId="{DCB60D5B-D8F4-411E-8375-9835FE016605}" srcId="{3298E5AE-2E41-48ED-A2DA-3DB0F43EA308}" destId="{7B8CA9A3-B510-4454-9346-33623C878631}" srcOrd="2" destOrd="0" parTransId="{E376E784-C5A5-49B6-BE13-E7B930C254B8}" sibTransId="{E4BCAEE0-D283-47FA-A64F-C3870F7675D0}"/>
    <dgm:cxn modelId="{47A5DE5C-BF51-458A-8693-4C4338F17AA1}" srcId="{3298E5AE-2E41-48ED-A2DA-3DB0F43EA308}" destId="{AA12CC2B-5138-49B2-AD81-AF093A91B25E}" srcOrd="13" destOrd="0" parTransId="{E32BB74C-CC4D-4194-B8D6-850F2659EE61}" sibTransId="{6EC5E12B-7D85-47ED-8097-30A948D06705}"/>
    <dgm:cxn modelId="{E9F0EE41-C65E-42E7-A9B5-75F4783F071F}" type="presOf" srcId="{892CE936-3A2C-47CA-9A2C-4072785F673D}" destId="{010F04D6-004D-4B56-81DC-879D0914732A}" srcOrd="0" destOrd="0" presId="urn:microsoft.com/office/officeart/2005/8/layout/default"/>
    <dgm:cxn modelId="{83D18746-2F8F-4523-BE28-8E7CF56C1029}" type="presOf" srcId="{7B8CA9A3-B510-4454-9346-33623C878631}" destId="{C1EEB06F-0112-488C-AC88-FF414DD88935}" srcOrd="0" destOrd="0" presId="urn:microsoft.com/office/officeart/2005/8/layout/default"/>
    <dgm:cxn modelId="{425F8C6C-0BD2-414F-8CC1-DF5940AEF04F}" type="presOf" srcId="{322DD3D3-E125-4BEA-91F0-636DBDDC42F5}" destId="{59CCC61A-F60C-45A2-AE00-636ADAC7DC3B}" srcOrd="0" destOrd="0" presId="urn:microsoft.com/office/officeart/2005/8/layout/default"/>
    <dgm:cxn modelId="{21678654-39C9-438A-9F6A-8128A732EA13}" type="presOf" srcId="{09A7CE5C-4100-4D9E-850D-0276ADD394AF}" destId="{CA2D8A79-A6F9-4F06-858B-4AA974C6760E}" srcOrd="0" destOrd="0" presId="urn:microsoft.com/office/officeart/2005/8/layout/default"/>
    <dgm:cxn modelId="{1E18797F-5DF8-4524-886A-BFFA9403F2A9}" type="presOf" srcId="{0AEB6239-CC45-4784-AC84-9F4F173FE03A}" destId="{43F55FC2-EF1E-458E-A5B8-43E6B0E19427}" srcOrd="0" destOrd="0" presId="urn:microsoft.com/office/officeart/2005/8/layout/default"/>
    <dgm:cxn modelId="{0B305B88-F325-4838-8111-D70C766EEB2E}" srcId="{3298E5AE-2E41-48ED-A2DA-3DB0F43EA308}" destId="{0AEB6239-CC45-4784-AC84-9F4F173FE03A}" srcOrd="12" destOrd="0" parTransId="{4FD9AAD5-6C4F-4031-8F7B-EB0247A95515}" sibTransId="{586874C7-5E9A-44EF-B61C-2C78DB2B799E}"/>
    <dgm:cxn modelId="{54F9C4A0-4D40-4251-96E3-4F949EF16AD2}" srcId="{3298E5AE-2E41-48ED-A2DA-3DB0F43EA308}" destId="{322DD3D3-E125-4BEA-91F0-636DBDDC42F5}" srcOrd="10" destOrd="0" parTransId="{755481D0-3DEE-4D99-9299-8612CD874F11}" sibTransId="{06125DB1-30E2-4F65-A7FD-10E1F0DBF73B}"/>
    <dgm:cxn modelId="{0F91A5A1-6D10-44D4-99F2-3621B45EC4A4}" type="presOf" srcId="{4388653A-6ADC-4785-89F2-AF3B13AB907B}" destId="{035438A3-B883-4EA7-ACCD-FD1097EB7D6D}" srcOrd="0" destOrd="0" presId="urn:microsoft.com/office/officeart/2005/8/layout/default"/>
    <dgm:cxn modelId="{F30D73A5-E2C9-4CDE-BC6F-FDBDB45341F3}" type="presOf" srcId="{AE58ED4D-B309-4ABD-A847-D52FA9E25B16}" destId="{5A7353F8-1ACE-4295-B7B3-0B4527653BFB}" srcOrd="0" destOrd="0" presId="urn:microsoft.com/office/officeart/2005/8/layout/default"/>
    <dgm:cxn modelId="{45BB1EAA-F836-4A94-9224-B93B71CF33BB}" srcId="{3298E5AE-2E41-48ED-A2DA-3DB0F43EA308}" destId="{D8EA4940-7A9B-4F76-9819-A9E6D65D875E}" srcOrd="14" destOrd="0" parTransId="{34AA7D02-72C1-4960-97DA-CDA8E1D577B1}" sibTransId="{6B26E1C1-2445-4382-8B0D-1F66901F45E9}"/>
    <dgm:cxn modelId="{DBFE1DAC-D06C-40BC-B807-364D1BAC2062}" type="presOf" srcId="{D8EA4940-7A9B-4F76-9819-A9E6D65D875E}" destId="{E6DA7055-5B2D-494F-AD1F-BDC61C38A716}" srcOrd="0" destOrd="0" presId="urn:microsoft.com/office/officeart/2005/8/layout/default"/>
    <dgm:cxn modelId="{F9E110B0-3CA8-4906-B002-51F46C7DC327}" srcId="{3298E5AE-2E41-48ED-A2DA-3DB0F43EA308}" destId="{892CE936-3A2C-47CA-9A2C-4072785F673D}" srcOrd="5" destOrd="0" parTransId="{E1CD08E0-E15C-401B-8E24-AE81B613EA2F}" sibTransId="{40056E36-1C2A-4C0B-AD24-6E33D5D5C2DC}"/>
    <dgm:cxn modelId="{A0B11BB2-6CE7-48D2-AE68-F94E1598C876}" type="presOf" srcId="{A4F949E5-FDE1-4092-A331-E82F3C735264}" destId="{BE48B8C2-5276-468C-AB8D-52789B72439E}" srcOrd="0" destOrd="0" presId="urn:microsoft.com/office/officeart/2005/8/layout/default"/>
    <dgm:cxn modelId="{B51075CC-C06B-4B2F-9A0A-08742A18A82B}" type="presOf" srcId="{26FDBDCD-1BE1-4200-A117-DC4F8CE56825}" destId="{1D9ED2F2-E03E-4301-9B27-9F9B222EBC31}" srcOrd="0" destOrd="0" presId="urn:microsoft.com/office/officeart/2005/8/layout/default"/>
    <dgm:cxn modelId="{276526DC-EED6-405C-BC0A-F93262404209}" srcId="{3298E5AE-2E41-48ED-A2DA-3DB0F43EA308}" destId="{575B217B-1786-42A1-86C9-CE779EF724C4}" srcOrd="11" destOrd="0" parTransId="{0C10DB85-AA75-4629-80ED-30B2776D5D88}" sibTransId="{740BFAF0-126A-4B0E-A19F-EA1D09548A61}"/>
    <dgm:cxn modelId="{9D86D3DD-12FA-4A89-BD10-14BE0EDD8E50}" type="presOf" srcId="{E9511CB4-DF07-449C-B365-7808B950A5C7}" destId="{BB63C6FB-26F1-4AC1-BC6D-89BEAA11CED1}" srcOrd="0" destOrd="0" presId="urn:microsoft.com/office/officeart/2005/8/layout/default"/>
    <dgm:cxn modelId="{A7D3C6DF-B771-49C5-A290-AA0BAED5CE31}" type="presOf" srcId="{3ED7A492-838E-4692-A9C1-E7973E5AA320}" destId="{0D6E0D41-BB7D-4663-8294-E98F3A85DCE7}" srcOrd="0" destOrd="0" presId="urn:microsoft.com/office/officeart/2005/8/layout/default"/>
    <dgm:cxn modelId="{2D08F0DF-2F6F-4612-9E64-8870E5173C73}" type="presOf" srcId="{3298E5AE-2E41-48ED-A2DA-3DB0F43EA308}" destId="{239E20A0-1052-481E-A076-943D828375E5}" srcOrd="0" destOrd="0" presId="urn:microsoft.com/office/officeart/2005/8/layout/default"/>
    <dgm:cxn modelId="{811E4CFE-298B-4902-84AD-1B2A61382C43}" type="presOf" srcId="{AA12CC2B-5138-49B2-AD81-AF093A91B25E}" destId="{EC523485-04AD-47BD-A7FC-2AE3B83F836B}" srcOrd="0" destOrd="0" presId="urn:microsoft.com/office/officeart/2005/8/layout/default"/>
    <dgm:cxn modelId="{365748BC-42BE-4A65-9CF4-229CEA514FCB}" type="presParOf" srcId="{239E20A0-1052-481E-A076-943D828375E5}" destId="{035438A3-B883-4EA7-ACCD-FD1097EB7D6D}" srcOrd="0" destOrd="0" presId="urn:microsoft.com/office/officeart/2005/8/layout/default"/>
    <dgm:cxn modelId="{9450C4F8-4B25-4E13-81A8-5895AC179E2A}" type="presParOf" srcId="{239E20A0-1052-481E-A076-943D828375E5}" destId="{B1B13C29-C503-4C84-AA2D-CA7C5A6B91C4}" srcOrd="1" destOrd="0" presId="urn:microsoft.com/office/officeart/2005/8/layout/default"/>
    <dgm:cxn modelId="{B661B8F1-085C-4E98-B8C3-5E29867FF18B}" type="presParOf" srcId="{239E20A0-1052-481E-A076-943D828375E5}" destId="{5A7353F8-1ACE-4295-B7B3-0B4527653BFB}" srcOrd="2" destOrd="0" presId="urn:microsoft.com/office/officeart/2005/8/layout/default"/>
    <dgm:cxn modelId="{6522A08A-F63F-4B5F-8FB5-2555DCE2B448}" type="presParOf" srcId="{239E20A0-1052-481E-A076-943D828375E5}" destId="{F3B40B9C-E804-4A2F-BFEF-4DC615FD1F0F}" srcOrd="3" destOrd="0" presId="urn:microsoft.com/office/officeart/2005/8/layout/default"/>
    <dgm:cxn modelId="{57012B1C-CD48-4B42-829E-B4C812870F07}" type="presParOf" srcId="{239E20A0-1052-481E-A076-943D828375E5}" destId="{C1EEB06F-0112-488C-AC88-FF414DD88935}" srcOrd="4" destOrd="0" presId="urn:microsoft.com/office/officeart/2005/8/layout/default"/>
    <dgm:cxn modelId="{B0A6154A-BB6B-4A46-8EC5-CEC3D5C8AA1E}" type="presParOf" srcId="{239E20A0-1052-481E-A076-943D828375E5}" destId="{A091F1D6-BEEB-42A3-9AB1-F9A870B3D392}" srcOrd="5" destOrd="0" presId="urn:microsoft.com/office/officeart/2005/8/layout/default"/>
    <dgm:cxn modelId="{A4449186-D57E-4282-960F-BCE0A43AD5D0}" type="presParOf" srcId="{239E20A0-1052-481E-A076-943D828375E5}" destId="{1D9ED2F2-E03E-4301-9B27-9F9B222EBC31}" srcOrd="6" destOrd="0" presId="urn:microsoft.com/office/officeart/2005/8/layout/default"/>
    <dgm:cxn modelId="{31ECEA27-EF7E-4DDE-9B06-31A985C06530}" type="presParOf" srcId="{239E20A0-1052-481E-A076-943D828375E5}" destId="{09113759-51AE-47BB-A04C-0ECDD98CEF7F}" srcOrd="7" destOrd="0" presId="urn:microsoft.com/office/officeart/2005/8/layout/default"/>
    <dgm:cxn modelId="{1790101B-1A31-4C0C-B1B9-79012811BE3C}" type="presParOf" srcId="{239E20A0-1052-481E-A076-943D828375E5}" destId="{0D6E0D41-BB7D-4663-8294-E98F3A85DCE7}" srcOrd="8" destOrd="0" presId="urn:microsoft.com/office/officeart/2005/8/layout/default"/>
    <dgm:cxn modelId="{13FB66B7-2C37-44C4-91F0-52C8D6751D48}" type="presParOf" srcId="{239E20A0-1052-481E-A076-943D828375E5}" destId="{CC7F0736-59C1-43E6-892E-C4F36F430519}" srcOrd="9" destOrd="0" presId="urn:microsoft.com/office/officeart/2005/8/layout/default"/>
    <dgm:cxn modelId="{AE53AC22-B79C-434E-91B3-8B70AF61C876}" type="presParOf" srcId="{239E20A0-1052-481E-A076-943D828375E5}" destId="{010F04D6-004D-4B56-81DC-879D0914732A}" srcOrd="10" destOrd="0" presId="urn:microsoft.com/office/officeart/2005/8/layout/default"/>
    <dgm:cxn modelId="{ECF7CADC-70D2-472E-928B-450A58525DE7}" type="presParOf" srcId="{239E20A0-1052-481E-A076-943D828375E5}" destId="{E5D177BE-3000-4A0A-8911-39F57048A33E}" srcOrd="11" destOrd="0" presId="urn:microsoft.com/office/officeart/2005/8/layout/default"/>
    <dgm:cxn modelId="{D7FECC09-BBDB-41E7-A9CC-94F1B2869CBE}" type="presParOf" srcId="{239E20A0-1052-481E-A076-943D828375E5}" destId="{CA2D8A79-A6F9-4F06-858B-4AA974C6760E}" srcOrd="12" destOrd="0" presId="urn:microsoft.com/office/officeart/2005/8/layout/default"/>
    <dgm:cxn modelId="{145CD9AC-9236-4B03-8803-BC6E878317A6}" type="presParOf" srcId="{239E20A0-1052-481E-A076-943D828375E5}" destId="{1A6644A5-FD51-4F9B-A580-4F0658669589}" srcOrd="13" destOrd="0" presId="urn:microsoft.com/office/officeart/2005/8/layout/default"/>
    <dgm:cxn modelId="{2C13EA58-AF0C-49EB-8C23-C3589833E6E8}" type="presParOf" srcId="{239E20A0-1052-481E-A076-943D828375E5}" destId="{DC9A8446-0C21-4C9B-92CE-D2B373531BB1}" srcOrd="14" destOrd="0" presId="urn:microsoft.com/office/officeart/2005/8/layout/default"/>
    <dgm:cxn modelId="{93871262-5E85-49EA-A31A-FBA549EDC801}" type="presParOf" srcId="{239E20A0-1052-481E-A076-943D828375E5}" destId="{DFDA0003-3F35-4EB7-A4C8-80B7C56561BE}" srcOrd="15" destOrd="0" presId="urn:microsoft.com/office/officeart/2005/8/layout/default"/>
    <dgm:cxn modelId="{A4950EFB-0F78-4557-9D7E-B018B2359AE0}" type="presParOf" srcId="{239E20A0-1052-481E-A076-943D828375E5}" destId="{BB63C6FB-26F1-4AC1-BC6D-89BEAA11CED1}" srcOrd="16" destOrd="0" presId="urn:microsoft.com/office/officeart/2005/8/layout/default"/>
    <dgm:cxn modelId="{8687FA91-15D3-4BC6-908E-5E30BB397D67}" type="presParOf" srcId="{239E20A0-1052-481E-A076-943D828375E5}" destId="{5972590D-ECE3-482F-A1B5-9042F9516270}" srcOrd="17" destOrd="0" presId="urn:microsoft.com/office/officeart/2005/8/layout/default"/>
    <dgm:cxn modelId="{648E64C8-D2F2-478A-8E4B-72E676B42ACA}" type="presParOf" srcId="{239E20A0-1052-481E-A076-943D828375E5}" destId="{BE48B8C2-5276-468C-AB8D-52789B72439E}" srcOrd="18" destOrd="0" presId="urn:microsoft.com/office/officeart/2005/8/layout/default"/>
    <dgm:cxn modelId="{2D2BDADF-4F88-4220-AF5E-46EDFC5B5D2F}" type="presParOf" srcId="{239E20A0-1052-481E-A076-943D828375E5}" destId="{C9E4DB84-4E8D-407B-88A5-909342F4C22C}" srcOrd="19" destOrd="0" presId="urn:microsoft.com/office/officeart/2005/8/layout/default"/>
    <dgm:cxn modelId="{9BDAB142-6E90-4D72-B1A1-7695181CF9F0}" type="presParOf" srcId="{239E20A0-1052-481E-A076-943D828375E5}" destId="{59CCC61A-F60C-45A2-AE00-636ADAC7DC3B}" srcOrd="20" destOrd="0" presId="urn:microsoft.com/office/officeart/2005/8/layout/default"/>
    <dgm:cxn modelId="{9DE38E3D-6C19-4454-87DD-21D0262EB0DA}" type="presParOf" srcId="{239E20A0-1052-481E-A076-943D828375E5}" destId="{A8F2B0FB-7944-40E1-88AB-4636274C0C9D}" srcOrd="21" destOrd="0" presId="urn:microsoft.com/office/officeart/2005/8/layout/default"/>
    <dgm:cxn modelId="{7F3FD8D8-D586-4A20-946A-D68915613B5A}" type="presParOf" srcId="{239E20A0-1052-481E-A076-943D828375E5}" destId="{C06B962F-A001-4F7C-BA23-91DD656B2ECE}" srcOrd="22" destOrd="0" presId="urn:microsoft.com/office/officeart/2005/8/layout/default"/>
    <dgm:cxn modelId="{98862C04-F55E-487B-A3D3-51E9F8678265}" type="presParOf" srcId="{239E20A0-1052-481E-A076-943D828375E5}" destId="{486BD5EF-7936-4559-90F2-930DC8C61EF6}" srcOrd="23" destOrd="0" presId="urn:microsoft.com/office/officeart/2005/8/layout/default"/>
    <dgm:cxn modelId="{A35331E5-3279-4D6A-9EFE-AEF2C42E729B}" type="presParOf" srcId="{239E20A0-1052-481E-A076-943D828375E5}" destId="{43F55FC2-EF1E-458E-A5B8-43E6B0E19427}" srcOrd="24" destOrd="0" presId="urn:microsoft.com/office/officeart/2005/8/layout/default"/>
    <dgm:cxn modelId="{FADAFC83-1172-48BA-B624-39ED5CDFE6DA}" type="presParOf" srcId="{239E20A0-1052-481E-A076-943D828375E5}" destId="{DDE442D1-7383-4E9F-A99F-F0B4D819E94E}" srcOrd="25" destOrd="0" presId="urn:microsoft.com/office/officeart/2005/8/layout/default"/>
    <dgm:cxn modelId="{E63D1891-0859-4D05-89C7-FCF38CE044BC}" type="presParOf" srcId="{239E20A0-1052-481E-A076-943D828375E5}" destId="{EC523485-04AD-47BD-A7FC-2AE3B83F836B}" srcOrd="26" destOrd="0" presId="urn:microsoft.com/office/officeart/2005/8/layout/default"/>
    <dgm:cxn modelId="{13FFD7E8-D594-48F1-9886-8DD1772C54E9}" type="presParOf" srcId="{239E20A0-1052-481E-A076-943D828375E5}" destId="{C67F5DC4-90BF-4086-AE9E-1DE134D9DCBD}" srcOrd="27" destOrd="0" presId="urn:microsoft.com/office/officeart/2005/8/layout/default"/>
    <dgm:cxn modelId="{8D5D13AD-E29A-4BBC-8395-95A68FE82E45}" type="presParOf" srcId="{239E20A0-1052-481E-A076-943D828375E5}" destId="{E6DA7055-5B2D-494F-AD1F-BDC61C38A716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2F4E32-E939-4FAB-A437-CDEAAEACAD83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8DFC6D5-9CC8-4D71-86C2-50B703D77309}">
      <dgm:prSet/>
      <dgm:spPr/>
      <dgm:t>
        <a:bodyPr/>
        <a:lstStyle/>
        <a:p>
          <a:r>
            <a:rPr lang="es-ES" b="1"/>
            <a:t>🔹 4. Comunicación efectiva y motivación</a:t>
          </a:r>
          <a:endParaRPr lang="en-US"/>
        </a:p>
      </dgm:t>
    </dgm:pt>
    <dgm:pt modelId="{BA18E11E-F84F-451D-A61E-2D184A545749}" type="parTrans" cxnId="{F27CD78D-7FE1-41BE-BD24-22104E3D20BE}">
      <dgm:prSet/>
      <dgm:spPr/>
      <dgm:t>
        <a:bodyPr/>
        <a:lstStyle/>
        <a:p>
          <a:endParaRPr lang="en-US"/>
        </a:p>
      </dgm:t>
    </dgm:pt>
    <dgm:pt modelId="{ABEDE577-857C-4190-B0A9-35E297C444FA}" type="sibTrans" cxnId="{F27CD78D-7FE1-41BE-BD24-22104E3D20BE}">
      <dgm:prSet/>
      <dgm:spPr/>
      <dgm:t>
        <a:bodyPr/>
        <a:lstStyle/>
        <a:p>
          <a:endParaRPr lang="en-US"/>
        </a:p>
      </dgm:t>
    </dgm:pt>
    <dgm:pt modelId="{DF005928-B5D0-44AE-A4A3-6B50D228C1E4}">
      <dgm:prSet/>
      <dgm:spPr/>
      <dgm:t>
        <a:bodyPr/>
        <a:lstStyle/>
        <a:p>
          <a:r>
            <a:rPr lang="es-ES"/>
            <a:t>Brindar </a:t>
          </a:r>
          <a:r>
            <a:rPr lang="es-ES" b="1"/>
            <a:t>feedback positivo</a:t>
          </a:r>
          <a:r>
            <a:rPr lang="es-ES"/>
            <a:t> que valore su esfuerzo, creatividad y estrategia, no solo el resultado final.</a:t>
          </a:r>
          <a:endParaRPr lang="en-US"/>
        </a:p>
      </dgm:t>
    </dgm:pt>
    <dgm:pt modelId="{67047FD9-874E-4995-B94B-A2EC7DDB3ADF}" type="parTrans" cxnId="{E678FE7D-3670-4699-968D-521AA81899F7}">
      <dgm:prSet/>
      <dgm:spPr/>
      <dgm:t>
        <a:bodyPr/>
        <a:lstStyle/>
        <a:p>
          <a:endParaRPr lang="en-US"/>
        </a:p>
      </dgm:t>
    </dgm:pt>
    <dgm:pt modelId="{40A981C3-13AC-41F2-B26C-89F3F5808A25}" type="sibTrans" cxnId="{E678FE7D-3670-4699-968D-521AA81899F7}">
      <dgm:prSet/>
      <dgm:spPr/>
      <dgm:t>
        <a:bodyPr/>
        <a:lstStyle/>
        <a:p>
          <a:endParaRPr lang="en-US"/>
        </a:p>
      </dgm:t>
    </dgm:pt>
    <dgm:pt modelId="{6815BDDE-330F-4761-AEC3-F63BDFC9DCAB}">
      <dgm:prSet/>
      <dgm:spPr/>
      <dgm:t>
        <a:bodyPr/>
        <a:lstStyle/>
        <a:p>
          <a:r>
            <a:rPr lang="es-ES"/>
            <a:t>Evitar comentarios que minimicen sus dificultades como </a:t>
          </a:r>
          <a:r>
            <a:rPr lang="es-ES" i="1"/>
            <a:t>"si eres tan inteligente, ¿por qué no te organizas mejor?"</a:t>
          </a:r>
          <a:r>
            <a:rPr lang="es-ES"/>
            <a:t>.</a:t>
          </a:r>
          <a:endParaRPr lang="en-US"/>
        </a:p>
      </dgm:t>
    </dgm:pt>
    <dgm:pt modelId="{36381084-4367-47A2-8D77-37A3CC25C0FD}" type="parTrans" cxnId="{7EF5D741-87E5-4367-92BA-4D38A4A797D3}">
      <dgm:prSet/>
      <dgm:spPr/>
      <dgm:t>
        <a:bodyPr/>
        <a:lstStyle/>
        <a:p>
          <a:endParaRPr lang="en-US"/>
        </a:p>
      </dgm:t>
    </dgm:pt>
    <dgm:pt modelId="{4BBC9FA7-5A04-4B1C-9F59-928D2781CBC8}" type="sibTrans" cxnId="{7EF5D741-87E5-4367-92BA-4D38A4A797D3}">
      <dgm:prSet/>
      <dgm:spPr/>
      <dgm:t>
        <a:bodyPr/>
        <a:lstStyle/>
        <a:p>
          <a:endParaRPr lang="en-US"/>
        </a:p>
      </dgm:t>
    </dgm:pt>
    <dgm:pt modelId="{E6B2285B-20AF-4F42-9ED0-0F158AA20CBB}">
      <dgm:prSet/>
      <dgm:spPr/>
      <dgm:t>
        <a:bodyPr/>
        <a:lstStyle/>
        <a:p>
          <a:r>
            <a:rPr lang="es-ES"/>
            <a:t>Potenciar su autonomía permitiéndoles cierta </a:t>
          </a:r>
          <a:r>
            <a:rPr lang="es-ES" b="1"/>
            <a:t>libertad en la forma de abordar las tareas</a:t>
          </a:r>
          <a:r>
            <a:rPr lang="es-ES"/>
            <a:t> (por ejemplo, permitiendo diferentes formatos de entrega).</a:t>
          </a:r>
          <a:endParaRPr lang="en-US"/>
        </a:p>
      </dgm:t>
    </dgm:pt>
    <dgm:pt modelId="{09ABF11D-C249-4897-9AF7-1898161058AB}" type="parTrans" cxnId="{3FB434F5-7D7A-4A3C-ABE0-EE7222383BEB}">
      <dgm:prSet/>
      <dgm:spPr/>
      <dgm:t>
        <a:bodyPr/>
        <a:lstStyle/>
        <a:p>
          <a:endParaRPr lang="en-US"/>
        </a:p>
      </dgm:t>
    </dgm:pt>
    <dgm:pt modelId="{3325FF08-C842-4B49-AA35-94B38BC2E0D4}" type="sibTrans" cxnId="{3FB434F5-7D7A-4A3C-ABE0-EE7222383BEB}">
      <dgm:prSet/>
      <dgm:spPr/>
      <dgm:t>
        <a:bodyPr/>
        <a:lstStyle/>
        <a:p>
          <a:endParaRPr lang="en-US"/>
        </a:p>
      </dgm:t>
    </dgm:pt>
    <dgm:pt modelId="{C9A1E9F6-C912-4733-9648-656A933E9915}">
      <dgm:prSet/>
      <dgm:spPr/>
      <dgm:t>
        <a:bodyPr/>
        <a:lstStyle/>
        <a:p>
          <a:r>
            <a:rPr lang="es-ES"/>
            <a:t>Usar </a:t>
          </a:r>
          <a:r>
            <a:rPr lang="es-ES" b="1"/>
            <a:t>refuerzos positivos y reconocimiento</a:t>
          </a:r>
          <a:r>
            <a:rPr lang="es-ES"/>
            <a:t> en lugar de castigos o reprimendas.</a:t>
          </a:r>
          <a:endParaRPr lang="en-US"/>
        </a:p>
      </dgm:t>
    </dgm:pt>
    <dgm:pt modelId="{74DD4552-F0CC-4DFB-BA07-3ABA2BB42BE9}" type="parTrans" cxnId="{933753FA-022C-4CA6-8629-A43802237E15}">
      <dgm:prSet/>
      <dgm:spPr/>
      <dgm:t>
        <a:bodyPr/>
        <a:lstStyle/>
        <a:p>
          <a:endParaRPr lang="en-US"/>
        </a:p>
      </dgm:t>
    </dgm:pt>
    <dgm:pt modelId="{E77E407D-503C-4B75-97AB-003E0C822E86}" type="sibTrans" cxnId="{933753FA-022C-4CA6-8629-A43802237E15}">
      <dgm:prSet/>
      <dgm:spPr/>
      <dgm:t>
        <a:bodyPr/>
        <a:lstStyle/>
        <a:p>
          <a:endParaRPr lang="en-US"/>
        </a:p>
      </dgm:t>
    </dgm:pt>
    <dgm:pt modelId="{7754E333-9C30-4937-BD75-5E9D54FB524F}">
      <dgm:prSet/>
      <dgm:spPr/>
      <dgm:t>
        <a:bodyPr/>
        <a:lstStyle/>
        <a:p>
          <a:r>
            <a:rPr lang="es-ES" b="1"/>
            <a:t>🔹 5. Apoyo en funciones ejecutivas y organización</a:t>
          </a:r>
          <a:endParaRPr lang="en-US"/>
        </a:p>
      </dgm:t>
    </dgm:pt>
    <dgm:pt modelId="{C74A896E-9D3F-4F63-B4B2-669D7AC04DA3}" type="parTrans" cxnId="{DAF99FD1-EE53-43BA-88F9-97D878088E7D}">
      <dgm:prSet/>
      <dgm:spPr/>
      <dgm:t>
        <a:bodyPr/>
        <a:lstStyle/>
        <a:p>
          <a:endParaRPr lang="en-US"/>
        </a:p>
      </dgm:t>
    </dgm:pt>
    <dgm:pt modelId="{2B6AF789-62C8-4AC0-B685-9A0C0FDF4A94}" type="sibTrans" cxnId="{DAF99FD1-EE53-43BA-88F9-97D878088E7D}">
      <dgm:prSet/>
      <dgm:spPr/>
      <dgm:t>
        <a:bodyPr/>
        <a:lstStyle/>
        <a:p>
          <a:endParaRPr lang="en-US"/>
        </a:p>
      </dgm:t>
    </dgm:pt>
    <dgm:pt modelId="{626809C5-1D68-45C2-87ED-B715A050134F}">
      <dgm:prSet/>
      <dgm:spPr/>
      <dgm:t>
        <a:bodyPr/>
        <a:lstStyle/>
        <a:p>
          <a:r>
            <a:rPr lang="es-ES"/>
            <a:t>Ayudar a estructurar tareas dividiéndolas en </a:t>
          </a:r>
          <a:r>
            <a:rPr lang="es-ES" b="1"/>
            <a:t>pasos pequeños y manejables</a:t>
          </a:r>
          <a:r>
            <a:rPr lang="es-ES"/>
            <a:t>.</a:t>
          </a:r>
          <a:endParaRPr lang="en-US"/>
        </a:p>
      </dgm:t>
    </dgm:pt>
    <dgm:pt modelId="{7E680458-DC1E-4ED7-B9B9-15AF6301F876}" type="parTrans" cxnId="{20F2B314-2A5B-4AD7-B6F6-307AD4ACDF01}">
      <dgm:prSet/>
      <dgm:spPr/>
      <dgm:t>
        <a:bodyPr/>
        <a:lstStyle/>
        <a:p>
          <a:endParaRPr lang="en-US"/>
        </a:p>
      </dgm:t>
    </dgm:pt>
    <dgm:pt modelId="{AD9254EE-B4A2-460F-B735-1CF6BF9EEACB}" type="sibTrans" cxnId="{20F2B314-2A5B-4AD7-B6F6-307AD4ACDF01}">
      <dgm:prSet/>
      <dgm:spPr/>
      <dgm:t>
        <a:bodyPr/>
        <a:lstStyle/>
        <a:p>
          <a:endParaRPr lang="en-US"/>
        </a:p>
      </dgm:t>
    </dgm:pt>
    <dgm:pt modelId="{24684157-C35D-4E97-B61E-AE242ADB12F9}">
      <dgm:prSet/>
      <dgm:spPr/>
      <dgm:t>
        <a:bodyPr/>
        <a:lstStyle/>
        <a:p>
          <a:r>
            <a:rPr lang="es-ES"/>
            <a:t>Enseñar técnicas de gestión del tiempo como </a:t>
          </a:r>
          <a:r>
            <a:rPr lang="es-ES" b="1"/>
            <a:t>listas de tareas, agendas visuales o temporizadores</a:t>
          </a:r>
          <a:r>
            <a:rPr lang="es-ES"/>
            <a:t>.</a:t>
          </a:r>
          <a:endParaRPr lang="en-US"/>
        </a:p>
      </dgm:t>
    </dgm:pt>
    <dgm:pt modelId="{693B0283-7C6C-4E3D-BE38-BBA07BAF08E0}" type="parTrans" cxnId="{16B0CD20-D1C0-4279-B304-7BC2D66323E2}">
      <dgm:prSet/>
      <dgm:spPr/>
      <dgm:t>
        <a:bodyPr/>
        <a:lstStyle/>
        <a:p>
          <a:endParaRPr lang="en-US"/>
        </a:p>
      </dgm:t>
    </dgm:pt>
    <dgm:pt modelId="{387DA89D-9FBC-4380-ADD0-CE50E6A75AAB}" type="sibTrans" cxnId="{16B0CD20-D1C0-4279-B304-7BC2D66323E2}">
      <dgm:prSet/>
      <dgm:spPr/>
      <dgm:t>
        <a:bodyPr/>
        <a:lstStyle/>
        <a:p>
          <a:endParaRPr lang="en-US"/>
        </a:p>
      </dgm:t>
    </dgm:pt>
    <dgm:pt modelId="{46832762-BBB5-416F-8CE2-98C1ACB0DD9D}">
      <dgm:prSet/>
      <dgm:spPr/>
      <dgm:t>
        <a:bodyPr/>
        <a:lstStyle/>
        <a:p>
          <a:r>
            <a:rPr lang="es-ES"/>
            <a:t>Usar herramientas visuales (esquemas, mapas conceptuales) para facilitar la comprensión y organización de la información.</a:t>
          </a:r>
          <a:endParaRPr lang="en-US"/>
        </a:p>
      </dgm:t>
    </dgm:pt>
    <dgm:pt modelId="{1AE704CA-FB47-4F84-82CD-28104AA84A00}" type="parTrans" cxnId="{439F4887-4853-4E49-B73A-E977467A87A6}">
      <dgm:prSet/>
      <dgm:spPr/>
      <dgm:t>
        <a:bodyPr/>
        <a:lstStyle/>
        <a:p>
          <a:endParaRPr lang="en-US"/>
        </a:p>
      </dgm:t>
    </dgm:pt>
    <dgm:pt modelId="{D7F953E5-A9EB-4F2E-8FC1-F2216CE423F9}" type="sibTrans" cxnId="{439F4887-4853-4E49-B73A-E977467A87A6}">
      <dgm:prSet/>
      <dgm:spPr/>
      <dgm:t>
        <a:bodyPr/>
        <a:lstStyle/>
        <a:p>
          <a:endParaRPr lang="en-US"/>
        </a:p>
      </dgm:t>
    </dgm:pt>
    <dgm:pt modelId="{AF2A7BF0-2EC9-42E5-A45E-31CFB295F986}">
      <dgm:prSet/>
      <dgm:spPr/>
      <dgm:t>
        <a:bodyPr/>
        <a:lstStyle/>
        <a:p>
          <a:r>
            <a:rPr lang="es-ES"/>
            <a:t>Permitir más tiempo para completar exámenes o trabajos si es necesario.</a:t>
          </a:r>
          <a:endParaRPr lang="en-US"/>
        </a:p>
      </dgm:t>
    </dgm:pt>
    <dgm:pt modelId="{943492B1-2AEE-4EA4-A08C-AB898B613DBE}" type="parTrans" cxnId="{DD27096E-73CB-4B51-A7A9-589C57CAFAB5}">
      <dgm:prSet/>
      <dgm:spPr/>
      <dgm:t>
        <a:bodyPr/>
        <a:lstStyle/>
        <a:p>
          <a:endParaRPr lang="en-US"/>
        </a:p>
      </dgm:t>
    </dgm:pt>
    <dgm:pt modelId="{EAAA71F5-7427-48E1-8DB4-41259E7F5D9B}" type="sibTrans" cxnId="{DD27096E-73CB-4B51-A7A9-589C57CAFAB5}">
      <dgm:prSet/>
      <dgm:spPr/>
      <dgm:t>
        <a:bodyPr/>
        <a:lstStyle/>
        <a:p>
          <a:endParaRPr lang="en-US"/>
        </a:p>
      </dgm:t>
    </dgm:pt>
    <dgm:pt modelId="{F0B2ECD1-2E40-4107-A02B-39AB3F753E97}">
      <dgm:prSet/>
      <dgm:spPr/>
      <dgm:t>
        <a:bodyPr/>
        <a:lstStyle/>
        <a:p>
          <a:r>
            <a:rPr lang="es-ES" b="1"/>
            <a:t>🔹 6. Fomento del bienestar emocional y social</a:t>
          </a:r>
          <a:endParaRPr lang="en-US"/>
        </a:p>
      </dgm:t>
    </dgm:pt>
    <dgm:pt modelId="{164CC5FB-DAE6-4D87-A715-E6354332FFDE}" type="parTrans" cxnId="{786BFECB-0D80-4DDD-9352-A6EBB4796396}">
      <dgm:prSet/>
      <dgm:spPr/>
      <dgm:t>
        <a:bodyPr/>
        <a:lstStyle/>
        <a:p>
          <a:endParaRPr lang="en-US"/>
        </a:p>
      </dgm:t>
    </dgm:pt>
    <dgm:pt modelId="{DB285844-9CA9-4BB9-9B6A-813F88D43180}" type="sibTrans" cxnId="{786BFECB-0D80-4DDD-9352-A6EBB4796396}">
      <dgm:prSet/>
      <dgm:spPr/>
      <dgm:t>
        <a:bodyPr/>
        <a:lstStyle/>
        <a:p>
          <a:endParaRPr lang="en-US"/>
        </a:p>
      </dgm:t>
    </dgm:pt>
    <dgm:pt modelId="{5ECBFF68-213B-4334-8580-745C52318960}">
      <dgm:prSet/>
      <dgm:spPr/>
      <dgm:t>
        <a:bodyPr/>
        <a:lstStyle/>
        <a:p>
          <a:r>
            <a:rPr lang="es-ES"/>
            <a:t>Crear un </a:t>
          </a:r>
          <a:r>
            <a:rPr lang="es-ES" b="1"/>
            <a:t>ambiente seguro y libre de etiquetas</a:t>
          </a:r>
          <a:r>
            <a:rPr lang="es-ES"/>
            <a:t>, evitando comparar su rendimiento con el de otros estudiantes.</a:t>
          </a:r>
          <a:endParaRPr lang="en-US"/>
        </a:p>
      </dgm:t>
    </dgm:pt>
    <dgm:pt modelId="{B456E7D2-2FFF-416F-86B0-6DF934988B23}" type="parTrans" cxnId="{3B7A8955-7C2E-42EB-8D4E-AA8B4202C11F}">
      <dgm:prSet/>
      <dgm:spPr/>
      <dgm:t>
        <a:bodyPr/>
        <a:lstStyle/>
        <a:p>
          <a:endParaRPr lang="en-US"/>
        </a:p>
      </dgm:t>
    </dgm:pt>
    <dgm:pt modelId="{B03F1D44-A995-4740-B1D0-44ECFEA5FAA2}" type="sibTrans" cxnId="{3B7A8955-7C2E-42EB-8D4E-AA8B4202C11F}">
      <dgm:prSet/>
      <dgm:spPr/>
      <dgm:t>
        <a:bodyPr/>
        <a:lstStyle/>
        <a:p>
          <a:endParaRPr lang="en-US"/>
        </a:p>
      </dgm:t>
    </dgm:pt>
    <dgm:pt modelId="{85ECE95F-E6C2-4EFE-9BE5-3698F999B513}">
      <dgm:prSet/>
      <dgm:spPr/>
      <dgm:t>
        <a:bodyPr/>
        <a:lstStyle/>
        <a:p>
          <a:r>
            <a:rPr lang="es-ES" b="1"/>
            <a:t>Normalizar los errores y la frustración</a:t>
          </a:r>
          <a:r>
            <a:rPr lang="es-ES"/>
            <a:t> como parte del proceso de aprendizaje para evitar el perfeccionismo extremo.</a:t>
          </a:r>
          <a:endParaRPr lang="en-US"/>
        </a:p>
      </dgm:t>
    </dgm:pt>
    <dgm:pt modelId="{CF5FE6EC-7024-42CA-8305-63D05A400738}" type="parTrans" cxnId="{74FD8BA9-6B94-4736-8577-74803E4A81D6}">
      <dgm:prSet/>
      <dgm:spPr/>
      <dgm:t>
        <a:bodyPr/>
        <a:lstStyle/>
        <a:p>
          <a:endParaRPr lang="en-US"/>
        </a:p>
      </dgm:t>
    </dgm:pt>
    <dgm:pt modelId="{CA40E92C-F572-4F3A-A821-57288CC3FD41}" type="sibTrans" cxnId="{74FD8BA9-6B94-4736-8577-74803E4A81D6}">
      <dgm:prSet/>
      <dgm:spPr/>
      <dgm:t>
        <a:bodyPr/>
        <a:lstStyle/>
        <a:p>
          <a:endParaRPr lang="en-US"/>
        </a:p>
      </dgm:t>
    </dgm:pt>
    <dgm:pt modelId="{9732624E-FF09-4391-93DA-88DA0FA1E6C9}">
      <dgm:prSet/>
      <dgm:spPr/>
      <dgm:t>
        <a:bodyPr/>
        <a:lstStyle/>
        <a:p>
          <a:r>
            <a:rPr lang="es-ES" dirty="0"/>
            <a:t>Ayudar a desarrollar estrategias de </a:t>
          </a:r>
          <a:r>
            <a:rPr lang="es-ES" b="1" dirty="0"/>
            <a:t>regulación emocional</a:t>
          </a:r>
          <a:r>
            <a:rPr lang="es-ES" dirty="0"/>
            <a:t> y tolerancia a la frustración dentro del aula.</a:t>
          </a:r>
          <a:endParaRPr lang="en-US" dirty="0"/>
        </a:p>
      </dgm:t>
    </dgm:pt>
    <dgm:pt modelId="{C12C6BAF-3FD0-4559-A608-2312ABB4CA3F}" type="parTrans" cxnId="{8F8EFA8F-C8B0-43D1-BA6D-83DF0EEF0793}">
      <dgm:prSet/>
      <dgm:spPr/>
      <dgm:t>
        <a:bodyPr/>
        <a:lstStyle/>
        <a:p>
          <a:endParaRPr lang="en-US"/>
        </a:p>
      </dgm:t>
    </dgm:pt>
    <dgm:pt modelId="{37CC24E1-7716-423D-8290-D5BCF175C73F}" type="sibTrans" cxnId="{8F8EFA8F-C8B0-43D1-BA6D-83DF0EEF0793}">
      <dgm:prSet/>
      <dgm:spPr/>
      <dgm:t>
        <a:bodyPr/>
        <a:lstStyle/>
        <a:p>
          <a:endParaRPr lang="en-US"/>
        </a:p>
      </dgm:t>
    </dgm:pt>
    <dgm:pt modelId="{FB1C37B0-FAA6-4DBC-B391-F23166A83C86}">
      <dgm:prSet/>
      <dgm:spPr/>
      <dgm:t>
        <a:bodyPr/>
        <a:lstStyle/>
        <a:p>
          <a:r>
            <a:rPr lang="es-ES"/>
            <a:t>Facilitar la conexión con compañeros afines a sus intereses para mejorar sus relaciones sociales.</a:t>
          </a:r>
          <a:endParaRPr lang="en-US"/>
        </a:p>
      </dgm:t>
    </dgm:pt>
    <dgm:pt modelId="{8BD4B27B-645A-4173-B153-B257A77B02F3}" type="parTrans" cxnId="{696BF24F-D06E-4A29-9E9A-D3B270CA82FC}">
      <dgm:prSet/>
      <dgm:spPr/>
      <dgm:t>
        <a:bodyPr/>
        <a:lstStyle/>
        <a:p>
          <a:endParaRPr lang="en-US"/>
        </a:p>
      </dgm:t>
    </dgm:pt>
    <dgm:pt modelId="{A6344A26-3E34-4CCA-ADD4-18784FE63A41}" type="sibTrans" cxnId="{696BF24F-D06E-4A29-9E9A-D3B270CA82FC}">
      <dgm:prSet/>
      <dgm:spPr/>
      <dgm:t>
        <a:bodyPr/>
        <a:lstStyle/>
        <a:p>
          <a:endParaRPr lang="en-US"/>
        </a:p>
      </dgm:t>
    </dgm:pt>
    <dgm:pt modelId="{7C456C53-533E-4C35-A46A-183EC0225EB9}">
      <dgm:prSet/>
      <dgm:spPr/>
      <dgm:t>
        <a:bodyPr/>
        <a:lstStyle/>
        <a:p>
          <a:r>
            <a:rPr lang="es-ES" b="1"/>
            <a:t>🔹 7. Trabajo en equipo con la familia y especialistas</a:t>
          </a:r>
          <a:endParaRPr lang="en-US"/>
        </a:p>
      </dgm:t>
    </dgm:pt>
    <dgm:pt modelId="{9DA7F653-14C1-4086-AAE7-1EE423E0FFEA}" type="parTrans" cxnId="{D435CF45-FF80-4A85-B061-8687030E2938}">
      <dgm:prSet/>
      <dgm:spPr/>
      <dgm:t>
        <a:bodyPr/>
        <a:lstStyle/>
        <a:p>
          <a:endParaRPr lang="en-US"/>
        </a:p>
      </dgm:t>
    </dgm:pt>
    <dgm:pt modelId="{134A8936-EF87-4B0F-80AF-4270922B50CF}" type="sibTrans" cxnId="{D435CF45-FF80-4A85-B061-8687030E2938}">
      <dgm:prSet/>
      <dgm:spPr/>
      <dgm:t>
        <a:bodyPr/>
        <a:lstStyle/>
        <a:p>
          <a:endParaRPr lang="en-US"/>
        </a:p>
      </dgm:t>
    </dgm:pt>
    <dgm:pt modelId="{872BBE1A-FD1B-419B-A925-FD452272CDF4}">
      <dgm:prSet/>
      <dgm:spPr/>
      <dgm:t>
        <a:bodyPr/>
        <a:lstStyle/>
        <a:p>
          <a:r>
            <a:rPr lang="es-ES"/>
            <a:t>Mantener una </a:t>
          </a:r>
          <a:r>
            <a:rPr lang="es-ES" b="1"/>
            <a:t>comunicación fluida con la familia</a:t>
          </a:r>
          <a:r>
            <a:rPr lang="es-ES"/>
            <a:t> para conocer estrategias que funcionen en casa y adaptarlas al aula.</a:t>
          </a:r>
          <a:endParaRPr lang="en-US"/>
        </a:p>
      </dgm:t>
    </dgm:pt>
    <dgm:pt modelId="{6F54B3F5-4826-4157-9E85-20FDFB6F395C}" type="parTrans" cxnId="{13877789-D905-436C-B226-A0DED8878C8C}">
      <dgm:prSet/>
      <dgm:spPr/>
      <dgm:t>
        <a:bodyPr/>
        <a:lstStyle/>
        <a:p>
          <a:endParaRPr lang="en-US"/>
        </a:p>
      </dgm:t>
    </dgm:pt>
    <dgm:pt modelId="{9191AB10-E9A0-4A56-97EB-14CF25A7431D}" type="sibTrans" cxnId="{13877789-D905-436C-B226-A0DED8878C8C}">
      <dgm:prSet/>
      <dgm:spPr/>
      <dgm:t>
        <a:bodyPr/>
        <a:lstStyle/>
        <a:p>
          <a:endParaRPr lang="en-US"/>
        </a:p>
      </dgm:t>
    </dgm:pt>
    <dgm:pt modelId="{3D2AD494-1464-435D-919F-61B93171BA9C}">
      <dgm:prSet/>
      <dgm:spPr/>
      <dgm:t>
        <a:bodyPr/>
        <a:lstStyle/>
        <a:p>
          <a:r>
            <a:rPr lang="es-ES"/>
            <a:t>Colaborar con </a:t>
          </a:r>
          <a:r>
            <a:rPr lang="es-ES" b="1"/>
            <a:t>psicólogos, pedagogos y orientadores</a:t>
          </a:r>
          <a:r>
            <a:rPr lang="es-ES"/>
            <a:t> para crear planes de apoyo individualizados.</a:t>
          </a:r>
          <a:endParaRPr lang="en-US"/>
        </a:p>
      </dgm:t>
    </dgm:pt>
    <dgm:pt modelId="{176CA00B-6479-433D-A679-AEE6C10807FB}" type="parTrans" cxnId="{EFEE24F5-F9CF-4F89-A0B7-34F35CF87C0D}">
      <dgm:prSet/>
      <dgm:spPr/>
      <dgm:t>
        <a:bodyPr/>
        <a:lstStyle/>
        <a:p>
          <a:endParaRPr lang="en-US"/>
        </a:p>
      </dgm:t>
    </dgm:pt>
    <dgm:pt modelId="{B3B24D0D-E3B4-4C89-BF38-8EE0066557CF}" type="sibTrans" cxnId="{EFEE24F5-F9CF-4F89-A0B7-34F35CF87C0D}">
      <dgm:prSet/>
      <dgm:spPr/>
      <dgm:t>
        <a:bodyPr/>
        <a:lstStyle/>
        <a:p>
          <a:endParaRPr lang="en-US"/>
        </a:p>
      </dgm:t>
    </dgm:pt>
    <dgm:pt modelId="{D18F6885-5080-4A80-9E90-A6911D240A4B}">
      <dgm:prSet/>
      <dgm:spPr/>
      <dgm:t>
        <a:bodyPr/>
        <a:lstStyle/>
        <a:p>
          <a:r>
            <a:rPr lang="es-ES"/>
            <a:t>Ser flexible y receptivo a ajustar estrategias según las necesidades individuales del estudiante.</a:t>
          </a:r>
          <a:endParaRPr lang="en-US"/>
        </a:p>
      </dgm:t>
    </dgm:pt>
    <dgm:pt modelId="{E1C0C2FF-B432-466D-A4ED-868FEAEE3417}" type="parTrans" cxnId="{694513BB-15DB-409C-89DF-4C4A93CF45AA}">
      <dgm:prSet/>
      <dgm:spPr/>
      <dgm:t>
        <a:bodyPr/>
        <a:lstStyle/>
        <a:p>
          <a:endParaRPr lang="en-US"/>
        </a:p>
      </dgm:t>
    </dgm:pt>
    <dgm:pt modelId="{377FC84D-EF10-4C96-A66E-903850349DFE}" type="sibTrans" cxnId="{694513BB-15DB-409C-89DF-4C4A93CF45AA}">
      <dgm:prSet/>
      <dgm:spPr/>
      <dgm:t>
        <a:bodyPr/>
        <a:lstStyle/>
        <a:p>
          <a:endParaRPr lang="en-US"/>
        </a:p>
      </dgm:t>
    </dgm:pt>
    <dgm:pt modelId="{4234F350-54AB-4BC4-9F87-2343DAF71D11}" type="pres">
      <dgm:prSet presAssocID="{0E2F4E32-E939-4FAB-A437-CDEAAEACAD83}" presName="diagram" presStyleCnt="0">
        <dgm:presLayoutVars>
          <dgm:dir/>
          <dgm:resizeHandles val="exact"/>
        </dgm:presLayoutVars>
      </dgm:prSet>
      <dgm:spPr/>
    </dgm:pt>
    <dgm:pt modelId="{FE7CD5B0-4BB4-4B70-B1B3-EBCBDBACF6AC}" type="pres">
      <dgm:prSet presAssocID="{78DFC6D5-9CC8-4D71-86C2-50B703D77309}" presName="node" presStyleLbl="node1" presStyleIdx="0" presStyleCnt="19">
        <dgm:presLayoutVars>
          <dgm:bulletEnabled val="1"/>
        </dgm:presLayoutVars>
      </dgm:prSet>
      <dgm:spPr/>
    </dgm:pt>
    <dgm:pt modelId="{56711D3F-6902-4760-B0D1-9542B0A04B92}" type="pres">
      <dgm:prSet presAssocID="{ABEDE577-857C-4190-B0A9-35E297C444FA}" presName="sibTrans" presStyleCnt="0"/>
      <dgm:spPr/>
    </dgm:pt>
    <dgm:pt modelId="{AA3F2363-9601-49E4-92AE-8B84B9FB6585}" type="pres">
      <dgm:prSet presAssocID="{DF005928-B5D0-44AE-A4A3-6B50D228C1E4}" presName="node" presStyleLbl="node1" presStyleIdx="1" presStyleCnt="19">
        <dgm:presLayoutVars>
          <dgm:bulletEnabled val="1"/>
        </dgm:presLayoutVars>
      </dgm:prSet>
      <dgm:spPr/>
    </dgm:pt>
    <dgm:pt modelId="{35A76B5D-5305-4048-AB0E-D0B34E79A8A3}" type="pres">
      <dgm:prSet presAssocID="{40A981C3-13AC-41F2-B26C-89F3F5808A25}" presName="sibTrans" presStyleCnt="0"/>
      <dgm:spPr/>
    </dgm:pt>
    <dgm:pt modelId="{8ADB1964-61DD-4061-9B40-7948722D8C92}" type="pres">
      <dgm:prSet presAssocID="{6815BDDE-330F-4761-AEC3-F63BDFC9DCAB}" presName="node" presStyleLbl="node1" presStyleIdx="2" presStyleCnt="19">
        <dgm:presLayoutVars>
          <dgm:bulletEnabled val="1"/>
        </dgm:presLayoutVars>
      </dgm:prSet>
      <dgm:spPr/>
    </dgm:pt>
    <dgm:pt modelId="{CA754A70-B958-4FEF-BE37-92D87B001FDF}" type="pres">
      <dgm:prSet presAssocID="{4BBC9FA7-5A04-4B1C-9F59-928D2781CBC8}" presName="sibTrans" presStyleCnt="0"/>
      <dgm:spPr/>
    </dgm:pt>
    <dgm:pt modelId="{4B3ACE44-0166-4B3C-A564-2AC2432CB2E6}" type="pres">
      <dgm:prSet presAssocID="{E6B2285B-20AF-4F42-9ED0-0F158AA20CBB}" presName="node" presStyleLbl="node1" presStyleIdx="3" presStyleCnt="19">
        <dgm:presLayoutVars>
          <dgm:bulletEnabled val="1"/>
        </dgm:presLayoutVars>
      </dgm:prSet>
      <dgm:spPr/>
    </dgm:pt>
    <dgm:pt modelId="{0BAEA47A-2526-42EA-AAD0-C33EBFA96D5F}" type="pres">
      <dgm:prSet presAssocID="{3325FF08-C842-4B49-AA35-94B38BC2E0D4}" presName="sibTrans" presStyleCnt="0"/>
      <dgm:spPr/>
    </dgm:pt>
    <dgm:pt modelId="{8D784768-F3CD-4343-9A24-7D8D5D37C32E}" type="pres">
      <dgm:prSet presAssocID="{C9A1E9F6-C912-4733-9648-656A933E9915}" presName="node" presStyleLbl="node1" presStyleIdx="4" presStyleCnt="19">
        <dgm:presLayoutVars>
          <dgm:bulletEnabled val="1"/>
        </dgm:presLayoutVars>
      </dgm:prSet>
      <dgm:spPr/>
    </dgm:pt>
    <dgm:pt modelId="{D99CD227-2AB7-4CC1-A8A2-C1E24D705CF6}" type="pres">
      <dgm:prSet presAssocID="{E77E407D-503C-4B75-97AB-003E0C822E86}" presName="sibTrans" presStyleCnt="0"/>
      <dgm:spPr/>
    </dgm:pt>
    <dgm:pt modelId="{761981CA-ECF6-4A93-97A7-BDD5B70B8ABE}" type="pres">
      <dgm:prSet presAssocID="{7754E333-9C30-4937-BD75-5E9D54FB524F}" presName="node" presStyleLbl="node1" presStyleIdx="5" presStyleCnt="19" custLinFactX="-250939" custLinFactY="15745" custLinFactNeighborX="-300000" custLinFactNeighborY="100000">
        <dgm:presLayoutVars>
          <dgm:bulletEnabled val="1"/>
        </dgm:presLayoutVars>
      </dgm:prSet>
      <dgm:spPr/>
    </dgm:pt>
    <dgm:pt modelId="{F13D6AAF-E935-44BF-9C33-E5A15BBB459E}" type="pres">
      <dgm:prSet presAssocID="{2B6AF789-62C8-4AC0-B685-9A0C0FDF4A94}" presName="sibTrans" presStyleCnt="0"/>
      <dgm:spPr/>
    </dgm:pt>
    <dgm:pt modelId="{655241AB-22C7-4131-8812-59614799D429}" type="pres">
      <dgm:prSet presAssocID="{626809C5-1D68-45C2-87ED-B715A050134F}" presName="node" presStyleLbl="node1" presStyleIdx="6" presStyleCnt="19" custLinFactX="10498" custLinFactNeighborX="100000" custLinFactNeighborY="-922">
        <dgm:presLayoutVars>
          <dgm:bulletEnabled val="1"/>
        </dgm:presLayoutVars>
      </dgm:prSet>
      <dgm:spPr/>
    </dgm:pt>
    <dgm:pt modelId="{7E352D3B-20C7-4BA0-A504-24518BEC11FA}" type="pres">
      <dgm:prSet presAssocID="{AD9254EE-B4A2-460F-B735-1CF6BF9EEACB}" presName="sibTrans" presStyleCnt="0"/>
      <dgm:spPr/>
    </dgm:pt>
    <dgm:pt modelId="{29E27B2A-5DAD-4339-B09A-28A1804BACCB}" type="pres">
      <dgm:prSet presAssocID="{24684157-C35D-4E97-B61E-AE242ADB12F9}" presName="node" presStyleLbl="node1" presStyleIdx="7" presStyleCnt="19" custLinFactX="5056" custLinFactNeighborX="100000" custLinFactNeighborY="-922">
        <dgm:presLayoutVars>
          <dgm:bulletEnabled val="1"/>
        </dgm:presLayoutVars>
      </dgm:prSet>
      <dgm:spPr/>
    </dgm:pt>
    <dgm:pt modelId="{7599138E-B396-4C4E-BB52-9E568F6AAB82}" type="pres">
      <dgm:prSet presAssocID="{387DA89D-9FBC-4380-ADD0-CE50E6A75AAB}" presName="sibTrans" presStyleCnt="0"/>
      <dgm:spPr/>
    </dgm:pt>
    <dgm:pt modelId="{F0FA86BE-F93A-4D74-96A7-D96357A24EA3}" type="pres">
      <dgm:prSet presAssocID="{46832762-BBB5-416F-8CE2-98C1ACB0DD9D}" presName="node" presStyleLbl="node1" presStyleIdx="8" presStyleCnt="19" custLinFactX="15168" custLinFactNeighborX="100000" custLinFactNeighborY="-922">
        <dgm:presLayoutVars>
          <dgm:bulletEnabled val="1"/>
        </dgm:presLayoutVars>
      </dgm:prSet>
      <dgm:spPr/>
    </dgm:pt>
    <dgm:pt modelId="{BDC01242-2DB4-4B80-9A40-144DEA0CF15B}" type="pres">
      <dgm:prSet presAssocID="{D7F953E5-A9EB-4F2E-8FC1-F2216CE423F9}" presName="sibTrans" presStyleCnt="0"/>
      <dgm:spPr/>
    </dgm:pt>
    <dgm:pt modelId="{55D018B6-62F3-478D-AA58-65C50DC6A1D5}" type="pres">
      <dgm:prSet presAssocID="{AF2A7BF0-2EC9-42E5-A45E-31CFB295F986}" presName="node" presStyleLbl="node1" presStyleIdx="9" presStyleCnt="19" custLinFactX="12058" custLinFactNeighborX="100000" custLinFactNeighborY="-922">
        <dgm:presLayoutVars>
          <dgm:bulletEnabled val="1"/>
        </dgm:presLayoutVars>
      </dgm:prSet>
      <dgm:spPr/>
    </dgm:pt>
    <dgm:pt modelId="{59E01A4A-08D7-45FD-BF5B-738F119A9023}" type="pres">
      <dgm:prSet presAssocID="{EAAA71F5-7427-48E1-8DB4-41259E7F5D9B}" presName="sibTrans" presStyleCnt="0"/>
      <dgm:spPr/>
    </dgm:pt>
    <dgm:pt modelId="{54B36267-9F33-4D87-894F-52D0E23C699B}" type="pres">
      <dgm:prSet presAssocID="{F0B2ECD1-2E40-4107-A02B-39AB3F753E97}" presName="node" presStyleLbl="node1" presStyleIdx="10" presStyleCnt="19" custLinFactX="-200000" custLinFactY="20615" custLinFactNeighborX="-241635" custLinFactNeighborY="100000">
        <dgm:presLayoutVars>
          <dgm:bulletEnabled val="1"/>
        </dgm:presLayoutVars>
      </dgm:prSet>
      <dgm:spPr/>
    </dgm:pt>
    <dgm:pt modelId="{F2C5754E-D909-4ED3-A934-CFE717D53E37}" type="pres">
      <dgm:prSet presAssocID="{DB285844-9CA9-4BB9-9B6A-813F88D43180}" presName="sibTrans" presStyleCnt="0"/>
      <dgm:spPr/>
    </dgm:pt>
    <dgm:pt modelId="{2CFBDA8D-74F4-4117-8FF9-5CD01B9D83A3}" type="pres">
      <dgm:prSet presAssocID="{5ECBFF68-213B-4334-8580-745C52318960}" presName="node" presStyleLbl="node1" presStyleIdx="11" presStyleCnt="19" custLinFactX="-200000" custLinFactY="25803" custLinFactNeighborX="-238107" custLinFactNeighborY="100000">
        <dgm:presLayoutVars>
          <dgm:bulletEnabled val="1"/>
        </dgm:presLayoutVars>
      </dgm:prSet>
      <dgm:spPr/>
    </dgm:pt>
    <dgm:pt modelId="{F06384B9-0C01-467C-80ED-8B67721B2464}" type="pres">
      <dgm:prSet presAssocID="{B03F1D44-A995-4740-B1D0-44ECFEA5FAA2}" presName="sibTrans" presStyleCnt="0"/>
      <dgm:spPr/>
    </dgm:pt>
    <dgm:pt modelId="{54B2568E-75E6-43B8-B017-D3A1CC4B057E}" type="pres">
      <dgm:prSet presAssocID="{85ECE95F-E6C2-4EFE-9BE5-3698F999B513}" presName="node" presStyleLbl="node1" presStyleIdx="12" presStyleCnt="19" custLinFactX="100000" custLinFactNeighborX="117108" custLinFactNeighborY="9079">
        <dgm:presLayoutVars>
          <dgm:bulletEnabled val="1"/>
        </dgm:presLayoutVars>
      </dgm:prSet>
      <dgm:spPr/>
    </dgm:pt>
    <dgm:pt modelId="{E08DD432-99B3-427E-8B3F-6FF7F46EA195}" type="pres">
      <dgm:prSet presAssocID="{CA40E92C-F572-4F3A-A821-57288CC3FD41}" presName="sibTrans" presStyleCnt="0"/>
      <dgm:spPr/>
    </dgm:pt>
    <dgm:pt modelId="{5FCEB394-8765-4E80-A5F8-F20AB108C91B}" type="pres">
      <dgm:prSet presAssocID="{9732624E-FF09-4391-93DA-88DA0FA1E6C9}" presName="node" presStyleLbl="node1" presStyleIdx="13" presStyleCnt="19" custLinFactX="100000" custLinFactNeighborX="115000" custLinFactNeighborY="9079">
        <dgm:presLayoutVars>
          <dgm:bulletEnabled val="1"/>
        </dgm:presLayoutVars>
      </dgm:prSet>
      <dgm:spPr/>
    </dgm:pt>
    <dgm:pt modelId="{C1E384F8-F35F-4A93-ADDF-8EECE372B786}" type="pres">
      <dgm:prSet presAssocID="{37CC24E1-7716-423D-8290-D5BCF175C73F}" presName="sibTrans" presStyleCnt="0"/>
      <dgm:spPr/>
    </dgm:pt>
    <dgm:pt modelId="{8BEF27D9-F4D2-440F-9479-A4CC539CD442}" type="pres">
      <dgm:prSet presAssocID="{FB1C37B0-FAA6-4DBC-B391-F23166A83C86}" presName="node" presStyleLbl="node1" presStyleIdx="14" presStyleCnt="19" custLinFactX="100000" custLinFactNeighborX="117886" custLinFactNeighborY="3891">
        <dgm:presLayoutVars>
          <dgm:bulletEnabled val="1"/>
        </dgm:presLayoutVars>
      </dgm:prSet>
      <dgm:spPr/>
    </dgm:pt>
    <dgm:pt modelId="{1E960677-FA47-4453-976A-22E71944447F}" type="pres">
      <dgm:prSet presAssocID="{A6344A26-3E34-4CCA-ADD4-18784FE63A41}" presName="sibTrans" presStyleCnt="0"/>
      <dgm:spPr/>
    </dgm:pt>
    <dgm:pt modelId="{AD865129-64EF-4C6F-81E3-6F83D95E2247}" type="pres">
      <dgm:prSet presAssocID="{7C456C53-533E-4C35-A46A-183EC0225EB9}" presName="node" presStyleLbl="node1" presStyleIdx="15" presStyleCnt="19" custLinFactX="-131635" custLinFactY="14341" custLinFactNeighborX="-200000" custLinFactNeighborY="100000">
        <dgm:presLayoutVars>
          <dgm:bulletEnabled val="1"/>
        </dgm:presLayoutVars>
      </dgm:prSet>
      <dgm:spPr/>
    </dgm:pt>
    <dgm:pt modelId="{87AB07B4-42D1-4484-9621-4732ED8E9300}" type="pres">
      <dgm:prSet presAssocID="{134A8936-EF87-4B0F-80AF-4270922B50CF}" presName="sibTrans" presStyleCnt="0"/>
      <dgm:spPr/>
    </dgm:pt>
    <dgm:pt modelId="{40C8F586-DFEC-4002-BCC4-47B834C5BCE9}" type="pres">
      <dgm:prSet presAssocID="{872BBE1A-FD1B-419B-A925-FD452272CDF4}" presName="node" presStyleLbl="node1" presStyleIdx="16" presStyleCnt="19" custLinFactX="-129942" custLinFactY="15638" custLinFactNeighborX="-200000" custLinFactNeighborY="100000">
        <dgm:presLayoutVars>
          <dgm:bulletEnabled val="1"/>
        </dgm:presLayoutVars>
      </dgm:prSet>
      <dgm:spPr/>
    </dgm:pt>
    <dgm:pt modelId="{99923E36-FC62-4F70-BA30-065FC7C043CC}" type="pres">
      <dgm:prSet presAssocID="{9191AB10-E9A0-4A56-97EB-14CF25A7431D}" presName="sibTrans" presStyleCnt="0"/>
      <dgm:spPr/>
    </dgm:pt>
    <dgm:pt modelId="{091D59AE-23BE-40D7-99EB-6F4F299F80BF}" type="pres">
      <dgm:prSet presAssocID="{3D2AD494-1464-435D-919F-61B93171BA9C}" presName="node" presStyleLbl="node1" presStyleIdx="17" presStyleCnt="19" custLinFactX="-132276" custLinFactY="16935" custLinFactNeighborX="-200000" custLinFactNeighborY="100000">
        <dgm:presLayoutVars>
          <dgm:bulletEnabled val="1"/>
        </dgm:presLayoutVars>
      </dgm:prSet>
      <dgm:spPr/>
    </dgm:pt>
    <dgm:pt modelId="{0269EA74-AA92-4480-A563-943650D0E2FB}" type="pres">
      <dgm:prSet presAssocID="{B3B24D0D-E3B4-4C89-BF38-8EE0066557CF}" presName="sibTrans" presStyleCnt="0"/>
      <dgm:spPr/>
    </dgm:pt>
    <dgm:pt modelId="{FB7D3038-B577-4FDC-974B-2A2DD407E21A}" type="pres">
      <dgm:prSet presAssocID="{D18F6885-5080-4A80-9E90-A6911D240A4B}" presName="node" presStyleLbl="node1" presStyleIdx="18" presStyleCnt="19" custLinFactNeighborX="50000" custLinFactNeighborY="1297">
        <dgm:presLayoutVars>
          <dgm:bulletEnabled val="1"/>
        </dgm:presLayoutVars>
      </dgm:prSet>
      <dgm:spPr/>
    </dgm:pt>
  </dgm:ptLst>
  <dgm:cxnLst>
    <dgm:cxn modelId="{20F2B314-2A5B-4AD7-B6F6-307AD4ACDF01}" srcId="{0E2F4E32-E939-4FAB-A437-CDEAAEACAD83}" destId="{626809C5-1D68-45C2-87ED-B715A050134F}" srcOrd="6" destOrd="0" parTransId="{7E680458-DC1E-4ED7-B9B9-15AF6301F876}" sibTransId="{AD9254EE-B4A2-460F-B735-1CF6BF9EEACB}"/>
    <dgm:cxn modelId="{16B0CD20-D1C0-4279-B304-7BC2D66323E2}" srcId="{0E2F4E32-E939-4FAB-A437-CDEAAEACAD83}" destId="{24684157-C35D-4E97-B61E-AE242ADB12F9}" srcOrd="7" destOrd="0" parTransId="{693B0283-7C6C-4E3D-BE38-BBA07BAF08E0}" sibTransId="{387DA89D-9FBC-4380-ADD0-CE50E6A75AAB}"/>
    <dgm:cxn modelId="{8C28ED34-C183-4A73-8994-E234BADE185B}" type="presOf" srcId="{78DFC6D5-9CC8-4D71-86C2-50B703D77309}" destId="{FE7CD5B0-4BB4-4B70-B1B3-EBCBDBACF6AC}" srcOrd="0" destOrd="0" presId="urn:microsoft.com/office/officeart/2005/8/layout/default"/>
    <dgm:cxn modelId="{A764EE5B-9865-47AA-A3C8-D9F79EF8AD8A}" type="presOf" srcId="{0E2F4E32-E939-4FAB-A437-CDEAAEACAD83}" destId="{4234F350-54AB-4BC4-9F87-2343DAF71D11}" srcOrd="0" destOrd="0" presId="urn:microsoft.com/office/officeart/2005/8/layout/default"/>
    <dgm:cxn modelId="{8473BA5F-81C8-4E8B-9BA8-B4F7692937A1}" type="presOf" srcId="{7754E333-9C30-4937-BD75-5E9D54FB524F}" destId="{761981CA-ECF6-4A93-97A7-BDD5B70B8ABE}" srcOrd="0" destOrd="0" presId="urn:microsoft.com/office/officeart/2005/8/layout/default"/>
    <dgm:cxn modelId="{7EF5D741-87E5-4367-92BA-4D38A4A797D3}" srcId="{0E2F4E32-E939-4FAB-A437-CDEAAEACAD83}" destId="{6815BDDE-330F-4761-AEC3-F63BDFC9DCAB}" srcOrd="2" destOrd="0" parTransId="{36381084-4367-47A2-8D77-37A3CC25C0FD}" sibTransId="{4BBC9FA7-5A04-4B1C-9F59-928D2781CBC8}"/>
    <dgm:cxn modelId="{D435CF45-FF80-4A85-B061-8687030E2938}" srcId="{0E2F4E32-E939-4FAB-A437-CDEAAEACAD83}" destId="{7C456C53-533E-4C35-A46A-183EC0225EB9}" srcOrd="15" destOrd="0" parTransId="{9DA7F653-14C1-4086-AAE7-1EE423E0FFEA}" sibTransId="{134A8936-EF87-4B0F-80AF-4270922B50CF}"/>
    <dgm:cxn modelId="{8EBF186D-126E-4F5F-B317-2188BF933B99}" type="presOf" srcId="{FB1C37B0-FAA6-4DBC-B391-F23166A83C86}" destId="{8BEF27D9-F4D2-440F-9479-A4CC539CD442}" srcOrd="0" destOrd="0" presId="urn:microsoft.com/office/officeart/2005/8/layout/default"/>
    <dgm:cxn modelId="{DD27096E-73CB-4B51-A7A9-589C57CAFAB5}" srcId="{0E2F4E32-E939-4FAB-A437-CDEAAEACAD83}" destId="{AF2A7BF0-2EC9-42E5-A45E-31CFB295F986}" srcOrd="9" destOrd="0" parTransId="{943492B1-2AEE-4EA4-A08C-AB898B613DBE}" sibTransId="{EAAA71F5-7427-48E1-8DB4-41259E7F5D9B}"/>
    <dgm:cxn modelId="{696BF24F-D06E-4A29-9E9A-D3B270CA82FC}" srcId="{0E2F4E32-E939-4FAB-A437-CDEAAEACAD83}" destId="{FB1C37B0-FAA6-4DBC-B391-F23166A83C86}" srcOrd="14" destOrd="0" parTransId="{8BD4B27B-645A-4173-B153-B257A77B02F3}" sibTransId="{A6344A26-3E34-4CCA-ADD4-18784FE63A41}"/>
    <dgm:cxn modelId="{6DE56270-A1FC-467C-B81C-E29DCC3F4A0B}" type="presOf" srcId="{3D2AD494-1464-435D-919F-61B93171BA9C}" destId="{091D59AE-23BE-40D7-99EB-6F4F299F80BF}" srcOrd="0" destOrd="0" presId="urn:microsoft.com/office/officeart/2005/8/layout/default"/>
    <dgm:cxn modelId="{42949050-1C8D-45BF-B163-D2496129C54F}" type="presOf" srcId="{AF2A7BF0-2EC9-42E5-A45E-31CFB295F986}" destId="{55D018B6-62F3-478D-AA58-65C50DC6A1D5}" srcOrd="0" destOrd="0" presId="urn:microsoft.com/office/officeart/2005/8/layout/default"/>
    <dgm:cxn modelId="{100EC870-9A82-4B88-BEDA-BB50B6150C30}" type="presOf" srcId="{E6B2285B-20AF-4F42-9ED0-0F158AA20CBB}" destId="{4B3ACE44-0166-4B3C-A564-2AC2432CB2E6}" srcOrd="0" destOrd="0" presId="urn:microsoft.com/office/officeart/2005/8/layout/default"/>
    <dgm:cxn modelId="{82537071-B5F0-4978-B8B7-758EB7BB0CCE}" type="presOf" srcId="{C9A1E9F6-C912-4733-9648-656A933E9915}" destId="{8D784768-F3CD-4343-9A24-7D8D5D37C32E}" srcOrd="0" destOrd="0" presId="urn:microsoft.com/office/officeart/2005/8/layout/default"/>
    <dgm:cxn modelId="{12702273-6C95-4802-B9BE-1C808AD8EA35}" type="presOf" srcId="{DF005928-B5D0-44AE-A4A3-6B50D228C1E4}" destId="{AA3F2363-9601-49E4-92AE-8B84B9FB6585}" srcOrd="0" destOrd="0" presId="urn:microsoft.com/office/officeart/2005/8/layout/default"/>
    <dgm:cxn modelId="{3B7A8955-7C2E-42EB-8D4E-AA8B4202C11F}" srcId="{0E2F4E32-E939-4FAB-A437-CDEAAEACAD83}" destId="{5ECBFF68-213B-4334-8580-745C52318960}" srcOrd="11" destOrd="0" parTransId="{B456E7D2-2FFF-416F-86B0-6DF934988B23}" sibTransId="{B03F1D44-A995-4740-B1D0-44ECFEA5FAA2}"/>
    <dgm:cxn modelId="{83922478-1B03-4AED-AD39-E0E2EFE8778F}" type="presOf" srcId="{F0B2ECD1-2E40-4107-A02B-39AB3F753E97}" destId="{54B36267-9F33-4D87-894F-52D0E23C699B}" srcOrd="0" destOrd="0" presId="urn:microsoft.com/office/officeart/2005/8/layout/default"/>
    <dgm:cxn modelId="{E858517B-5BAD-4193-9AAC-80E924546315}" type="presOf" srcId="{24684157-C35D-4E97-B61E-AE242ADB12F9}" destId="{29E27B2A-5DAD-4339-B09A-28A1804BACCB}" srcOrd="0" destOrd="0" presId="urn:microsoft.com/office/officeart/2005/8/layout/default"/>
    <dgm:cxn modelId="{E678FE7D-3670-4699-968D-521AA81899F7}" srcId="{0E2F4E32-E939-4FAB-A437-CDEAAEACAD83}" destId="{DF005928-B5D0-44AE-A4A3-6B50D228C1E4}" srcOrd="1" destOrd="0" parTransId="{67047FD9-874E-4995-B94B-A2EC7DDB3ADF}" sibTransId="{40A981C3-13AC-41F2-B26C-89F3F5808A25}"/>
    <dgm:cxn modelId="{439F4887-4853-4E49-B73A-E977467A87A6}" srcId="{0E2F4E32-E939-4FAB-A437-CDEAAEACAD83}" destId="{46832762-BBB5-416F-8CE2-98C1ACB0DD9D}" srcOrd="8" destOrd="0" parTransId="{1AE704CA-FB47-4F84-82CD-28104AA84A00}" sibTransId="{D7F953E5-A9EB-4F2E-8FC1-F2216CE423F9}"/>
    <dgm:cxn modelId="{13877789-D905-436C-B226-A0DED8878C8C}" srcId="{0E2F4E32-E939-4FAB-A437-CDEAAEACAD83}" destId="{872BBE1A-FD1B-419B-A925-FD452272CDF4}" srcOrd="16" destOrd="0" parTransId="{6F54B3F5-4826-4157-9E85-20FDFB6F395C}" sibTransId="{9191AB10-E9A0-4A56-97EB-14CF25A7431D}"/>
    <dgm:cxn modelId="{2506BF8C-0FBE-42EB-8105-773401B0793C}" type="presOf" srcId="{626809C5-1D68-45C2-87ED-B715A050134F}" destId="{655241AB-22C7-4131-8812-59614799D429}" srcOrd="0" destOrd="0" presId="urn:microsoft.com/office/officeart/2005/8/layout/default"/>
    <dgm:cxn modelId="{F27CD78D-7FE1-41BE-BD24-22104E3D20BE}" srcId="{0E2F4E32-E939-4FAB-A437-CDEAAEACAD83}" destId="{78DFC6D5-9CC8-4D71-86C2-50B703D77309}" srcOrd="0" destOrd="0" parTransId="{BA18E11E-F84F-451D-A61E-2D184A545749}" sibTransId="{ABEDE577-857C-4190-B0A9-35E297C444FA}"/>
    <dgm:cxn modelId="{8F8EFA8F-C8B0-43D1-BA6D-83DF0EEF0793}" srcId="{0E2F4E32-E939-4FAB-A437-CDEAAEACAD83}" destId="{9732624E-FF09-4391-93DA-88DA0FA1E6C9}" srcOrd="13" destOrd="0" parTransId="{C12C6BAF-3FD0-4559-A608-2312ABB4CA3F}" sibTransId="{37CC24E1-7716-423D-8290-D5BCF175C73F}"/>
    <dgm:cxn modelId="{A529C493-1F12-49A2-8A2A-86ECC8E9D562}" type="presOf" srcId="{D18F6885-5080-4A80-9E90-A6911D240A4B}" destId="{FB7D3038-B577-4FDC-974B-2A2DD407E21A}" srcOrd="0" destOrd="0" presId="urn:microsoft.com/office/officeart/2005/8/layout/default"/>
    <dgm:cxn modelId="{0D536899-73F5-49B2-BB84-F64789E6542E}" type="presOf" srcId="{5ECBFF68-213B-4334-8580-745C52318960}" destId="{2CFBDA8D-74F4-4117-8FF9-5CD01B9D83A3}" srcOrd="0" destOrd="0" presId="urn:microsoft.com/office/officeart/2005/8/layout/default"/>
    <dgm:cxn modelId="{859D459F-EA2F-42C4-AA2B-8AD05B7D5FE3}" type="presOf" srcId="{85ECE95F-E6C2-4EFE-9BE5-3698F999B513}" destId="{54B2568E-75E6-43B8-B017-D3A1CC4B057E}" srcOrd="0" destOrd="0" presId="urn:microsoft.com/office/officeart/2005/8/layout/default"/>
    <dgm:cxn modelId="{698C12A8-CF64-4D3F-A978-E5EE378425A2}" type="presOf" srcId="{6815BDDE-330F-4761-AEC3-F63BDFC9DCAB}" destId="{8ADB1964-61DD-4061-9B40-7948722D8C92}" srcOrd="0" destOrd="0" presId="urn:microsoft.com/office/officeart/2005/8/layout/default"/>
    <dgm:cxn modelId="{74FD8BA9-6B94-4736-8577-74803E4A81D6}" srcId="{0E2F4E32-E939-4FAB-A437-CDEAAEACAD83}" destId="{85ECE95F-E6C2-4EFE-9BE5-3698F999B513}" srcOrd="12" destOrd="0" parTransId="{CF5FE6EC-7024-42CA-8305-63D05A400738}" sibTransId="{CA40E92C-F572-4F3A-A821-57288CC3FD41}"/>
    <dgm:cxn modelId="{3A26F2B4-94D7-418F-AB53-CFBD194BBCBE}" type="presOf" srcId="{7C456C53-533E-4C35-A46A-183EC0225EB9}" destId="{AD865129-64EF-4C6F-81E3-6F83D95E2247}" srcOrd="0" destOrd="0" presId="urn:microsoft.com/office/officeart/2005/8/layout/default"/>
    <dgm:cxn modelId="{9C539AB8-EC4E-4EC3-8CE0-4051F91A70F1}" type="presOf" srcId="{9732624E-FF09-4391-93DA-88DA0FA1E6C9}" destId="{5FCEB394-8765-4E80-A5F8-F20AB108C91B}" srcOrd="0" destOrd="0" presId="urn:microsoft.com/office/officeart/2005/8/layout/default"/>
    <dgm:cxn modelId="{694513BB-15DB-409C-89DF-4C4A93CF45AA}" srcId="{0E2F4E32-E939-4FAB-A437-CDEAAEACAD83}" destId="{D18F6885-5080-4A80-9E90-A6911D240A4B}" srcOrd="18" destOrd="0" parTransId="{E1C0C2FF-B432-466D-A4ED-868FEAEE3417}" sibTransId="{377FC84D-EF10-4C96-A66E-903850349DFE}"/>
    <dgm:cxn modelId="{786BFECB-0D80-4DDD-9352-A6EBB4796396}" srcId="{0E2F4E32-E939-4FAB-A437-CDEAAEACAD83}" destId="{F0B2ECD1-2E40-4107-A02B-39AB3F753E97}" srcOrd="10" destOrd="0" parTransId="{164CC5FB-DAE6-4D87-A715-E6354332FFDE}" sibTransId="{DB285844-9CA9-4BB9-9B6A-813F88D43180}"/>
    <dgm:cxn modelId="{DAF99FD1-EE53-43BA-88F9-97D878088E7D}" srcId="{0E2F4E32-E939-4FAB-A437-CDEAAEACAD83}" destId="{7754E333-9C30-4937-BD75-5E9D54FB524F}" srcOrd="5" destOrd="0" parTransId="{C74A896E-9D3F-4F63-B4B2-669D7AC04DA3}" sibTransId="{2B6AF789-62C8-4AC0-B685-9A0C0FDF4A94}"/>
    <dgm:cxn modelId="{D1D54FD2-9392-4DE7-B90F-89AEE14E8393}" type="presOf" srcId="{872BBE1A-FD1B-419B-A925-FD452272CDF4}" destId="{40C8F586-DFEC-4002-BCC4-47B834C5BCE9}" srcOrd="0" destOrd="0" presId="urn:microsoft.com/office/officeart/2005/8/layout/default"/>
    <dgm:cxn modelId="{A98FF5E5-0C2C-453E-B29E-F33828C34F6B}" type="presOf" srcId="{46832762-BBB5-416F-8CE2-98C1ACB0DD9D}" destId="{F0FA86BE-F93A-4D74-96A7-D96357A24EA3}" srcOrd="0" destOrd="0" presId="urn:microsoft.com/office/officeart/2005/8/layout/default"/>
    <dgm:cxn modelId="{EFEE24F5-F9CF-4F89-A0B7-34F35CF87C0D}" srcId="{0E2F4E32-E939-4FAB-A437-CDEAAEACAD83}" destId="{3D2AD494-1464-435D-919F-61B93171BA9C}" srcOrd="17" destOrd="0" parTransId="{176CA00B-6479-433D-A679-AEE6C10807FB}" sibTransId="{B3B24D0D-E3B4-4C89-BF38-8EE0066557CF}"/>
    <dgm:cxn modelId="{3FB434F5-7D7A-4A3C-ABE0-EE7222383BEB}" srcId="{0E2F4E32-E939-4FAB-A437-CDEAAEACAD83}" destId="{E6B2285B-20AF-4F42-9ED0-0F158AA20CBB}" srcOrd="3" destOrd="0" parTransId="{09ABF11D-C249-4897-9AF7-1898161058AB}" sibTransId="{3325FF08-C842-4B49-AA35-94B38BC2E0D4}"/>
    <dgm:cxn modelId="{933753FA-022C-4CA6-8629-A43802237E15}" srcId="{0E2F4E32-E939-4FAB-A437-CDEAAEACAD83}" destId="{C9A1E9F6-C912-4733-9648-656A933E9915}" srcOrd="4" destOrd="0" parTransId="{74DD4552-F0CC-4DFB-BA07-3ABA2BB42BE9}" sibTransId="{E77E407D-503C-4B75-97AB-003E0C822E86}"/>
    <dgm:cxn modelId="{050518FB-90B6-475B-BBFE-456007F9A130}" type="presParOf" srcId="{4234F350-54AB-4BC4-9F87-2343DAF71D11}" destId="{FE7CD5B0-4BB4-4B70-B1B3-EBCBDBACF6AC}" srcOrd="0" destOrd="0" presId="urn:microsoft.com/office/officeart/2005/8/layout/default"/>
    <dgm:cxn modelId="{644E9927-FE15-4163-AE0A-833BB9986768}" type="presParOf" srcId="{4234F350-54AB-4BC4-9F87-2343DAF71D11}" destId="{56711D3F-6902-4760-B0D1-9542B0A04B92}" srcOrd="1" destOrd="0" presId="urn:microsoft.com/office/officeart/2005/8/layout/default"/>
    <dgm:cxn modelId="{B52F42CA-BE2D-4AB8-8B88-C2A7A3442E51}" type="presParOf" srcId="{4234F350-54AB-4BC4-9F87-2343DAF71D11}" destId="{AA3F2363-9601-49E4-92AE-8B84B9FB6585}" srcOrd="2" destOrd="0" presId="urn:microsoft.com/office/officeart/2005/8/layout/default"/>
    <dgm:cxn modelId="{4E3F1769-6A80-40BC-989D-FBC634874B6F}" type="presParOf" srcId="{4234F350-54AB-4BC4-9F87-2343DAF71D11}" destId="{35A76B5D-5305-4048-AB0E-D0B34E79A8A3}" srcOrd="3" destOrd="0" presId="urn:microsoft.com/office/officeart/2005/8/layout/default"/>
    <dgm:cxn modelId="{2183274B-765E-41C4-9CD5-39A944FE45AD}" type="presParOf" srcId="{4234F350-54AB-4BC4-9F87-2343DAF71D11}" destId="{8ADB1964-61DD-4061-9B40-7948722D8C92}" srcOrd="4" destOrd="0" presId="urn:microsoft.com/office/officeart/2005/8/layout/default"/>
    <dgm:cxn modelId="{CCFF2ADA-51F4-46D4-AF3F-1453924E0985}" type="presParOf" srcId="{4234F350-54AB-4BC4-9F87-2343DAF71D11}" destId="{CA754A70-B958-4FEF-BE37-92D87B001FDF}" srcOrd="5" destOrd="0" presId="urn:microsoft.com/office/officeart/2005/8/layout/default"/>
    <dgm:cxn modelId="{99C90A5D-486B-4792-9D2C-911919A8EBA5}" type="presParOf" srcId="{4234F350-54AB-4BC4-9F87-2343DAF71D11}" destId="{4B3ACE44-0166-4B3C-A564-2AC2432CB2E6}" srcOrd="6" destOrd="0" presId="urn:microsoft.com/office/officeart/2005/8/layout/default"/>
    <dgm:cxn modelId="{5AD744D3-18FE-4629-8443-056A9C8DE657}" type="presParOf" srcId="{4234F350-54AB-4BC4-9F87-2343DAF71D11}" destId="{0BAEA47A-2526-42EA-AAD0-C33EBFA96D5F}" srcOrd="7" destOrd="0" presId="urn:microsoft.com/office/officeart/2005/8/layout/default"/>
    <dgm:cxn modelId="{542147BD-7972-4A8D-9A6D-711802DD357F}" type="presParOf" srcId="{4234F350-54AB-4BC4-9F87-2343DAF71D11}" destId="{8D784768-F3CD-4343-9A24-7D8D5D37C32E}" srcOrd="8" destOrd="0" presId="urn:microsoft.com/office/officeart/2005/8/layout/default"/>
    <dgm:cxn modelId="{0B8B11B0-F0B1-48E4-8802-A53E0315A7C1}" type="presParOf" srcId="{4234F350-54AB-4BC4-9F87-2343DAF71D11}" destId="{D99CD227-2AB7-4CC1-A8A2-C1E24D705CF6}" srcOrd="9" destOrd="0" presId="urn:microsoft.com/office/officeart/2005/8/layout/default"/>
    <dgm:cxn modelId="{7D01CF6E-8AD2-4E85-93F5-AE3E7F22A68B}" type="presParOf" srcId="{4234F350-54AB-4BC4-9F87-2343DAF71D11}" destId="{761981CA-ECF6-4A93-97A7-BDD5B70B8ABE}" srcOrd="10" destOrd="0" presId="urn:microsoft.com/office/officeart/2005/8/layout/default"/>
    <dgm:cxn modelId="{8E5E100A-33E7-4553-BAAB-41420F377EF3}" type="presParOf" srcId="{4234F350-54AB-4BC4-9F87-2343DAF71D11}" destId="{F13D6AAF-E935-44BF-9C33-E5A15BBB459E}" srcOrd="11" destOrd="0" presId="urn:microsoft.com/office/officeart/2005/8/layout/default"/>
    <dgm:cxn modelId="{CB1A839B-BD7A-44C1-95D2-A6AA29D3225C}" type="presParOf" srcId="{4234F350-54AB-4BC4-9F87-2343DAF71D11}" destId="{655241AB-22C7-4131-8812-59614799D429}" srcOrd="12" destOrd="0" presId="urn:microsoft.com/office/officeart/2005/8/layout/default"/>
    <dgm:cxn modelId="{2DB25D97-88EB-4F64-8306-E7F6F4DCBD67}" type="presParOf" srcId="{4234F350-54AB-4BC4-9F87-2343DAF71D11}" destId="{7E352D3B-20C7-4BA0-A504-24518BEC11FA}" srcOrd="13" destOrd="0" presId="urn:microsoft.com/office/officeart/2005/8/layout/default"/>
    <dgm:cxn modelId="{88BE6DC7-D2FD-4AC8-8671-FDB379604782}" type="presParOf" srcId="{4234F350-54AB-4BC4-9F87-2343DAF71D11}" destId="{29E27B2A-5DAD-4339-B09A-28A1804BACCB}" srcOrd="14" destOrd="0" presId="urn:microsoft.com/office/officeart/2005/8/layout/default"/>
    <dgm:cxn modelId="{E069A6E6-5431-4C29-BDC7-44B29162594F}" type="presParOf" srcId="{4234F350-54AB-4BC4-9F87-2343DAF71D11}" destId="{7599138E-B396-4C4E-BB52-9E568F6AAB82}" srcOrd="15" destOrd="0" presId="urn:microsoft.com/office/officeart/2005/8/layout/default"/>
    <dgm:cxn modelId="{C5B5B67F-EEBD-412B-81AB-E6888EF2FD87}" type="presParOf" srcId="{4234F350-54AB-4BC4-9F87-2343DAF71D11}" destId="{F0FA86BE-F93A-4D74-96A7-D96357A24EA3}" srcOrd="16" destOrd="0" presId="urn:microsoft.com/office/officeart/2005/8/layout/default"/>
    <dgm:cxn modelId="{6D814452-3DCB-445E-B513-BE8EBD387D2B}" type="presParOf" srcId="{4234F350-54AB-4BC4-9F87-2343DAF71D11}" destId="{BDC01242-2DB4-4B80-9A40-144DEA0CF15B}" srcOrd="17" destOrd="0" presId="urn:microsoft.com/office/officeart/2005/8/layout/default"/>
    <dgm:cxn modelId="{8A2BC132-093F-4DEA-93C2-840551D0AE62}" type="presParOf" srcId="{4234F350-54AB-4BC4-9F87-2343DAF71D11}" destId="{55D018B6-62F3-478D-AA58-65C50DC6A1D5}" srcOrd="18" destOrd="0" presId="urn:microsoft.com/office/officeart/2005/8/layout/default"/>
    <dgm:cxn modelId="{1B9DEDAE-487B-4E8C-8E8B-24B265E4E154}" type="presParOf" srcId="{4234F350-54AB-4BC4-9F87-2343DAF71D11}" destId="{59E01A4A-08D7-45FD-BF5B-738F119A9023}" srcOrd="19" destOrd="0" presId="urn:microsoft.com/office/officeart/2005/8/layout/default"/>
    <dgm:cxn modelId="{27D6AFC2-1655-4828-BC78-05FF1F550259}" type="presParOf" srcId="{4234F350-54AB-4BC4-9F87-2343DAF71D11}" destId="{54B36267-9F33-4D87-894F-52D0E23C699B}" srcOrd="20" destOrd="0" presId="urn:microsoft.com/office/officeart/2005/8/layout/default"/>
    <dgm:cxn modelId="{5787A022-257E-43C3-8D78-5FFBDBA7513D}" type="presParOf" srcId="{4234F350-54AB-4BC4-9F87-2343DAF71D11}" destId="{F2C5754E-D909-4ED3-A934-CFE717D53E37}" srcOrd="21" destOrd="0" presId="urn:microsoft.com/office/officeart/2005/8/layout/default"/>
    <dgm:cxn modelId="{2EFE8C93-C17B-47A7-9421-FCFEA4C53F3D}" type="presParOf" srcId="{4234F350-54AB-4BC4-9F87-2343DAF71D11}" destId="{2CFBDA8D-74F4-4117-8FF9-5CD01B9D83A3}" srcOrd="22" destOrd="0" presId="urn:microsoft.com/office/officeart/2005/8/layout/default"/>
    <dgm:cxn modelId="{8794D15E-58B0-4F6A-ADD5-954772921000}" type="presParOf" srcId="{4234F350-54AB-4BC4-9F87-2343DAF71D11}" destId="{F06384B9-0C01-467C-80ED-8B67721B2464}" srcOrd="23" destOrd="0" presId="urn:microsoft.com/office/officeart/2005/8/layout/default"/>
    <dgm:cxn modelId="{DF57AE62-9CF6-4B7B-8244-75E6D5F78F41}" type="presParOf" srcId="{4234F350-54AB-4BC4-9F87-2343DAF71D11}" destId="{54B2568E-75E6-43B8-B017-D3A1CC4B057E}" srcOrd="24" destOrd="0" presId="urn:microsoft.com/office/officeart/2005/8/layout/default"/>
    <dgm:cxn modelId="{9D3A8F8B-C610-4406-BFB1-33AFEA7B8ACA}" type="presParOf" srcId="{4234F350-54AB-4BC4-9F87-2343DAF71D11}" destId="{E08DD432-99B3-427E-8B3F-6FF7F46EA195}" srcOrd="25" destOrd="0" presId="urn:microsoft.com/office/officeart/2005/8/layout/default"/>
    <dgm:cxn modelId="{41D00993-98E8-47E1-918E-4B0E6FBA983A}" type="presParOf" srcId="{4234F350-54AB-4BC4-9F87-2343DAF71D11}" destId="{5FCEB394-8765-4E80-A5F8-F20AB108C91B}" srcOrd="26" destOrd="0" presId="urn:microsoft.com/office/officeart/2005/8/layout/default"/>
    <dgm:cxn modelId="{85947B26-24F4-428A-85E7-BB0F4DCBC676}" type="presParOf" srcId="{4234F350-54AB-4BC4-9F87-2343DAF71D11}" destId="{C1E384F8-F35F-4A93-ADDF-8EECE372B786}" srcOrd="27" destOrd="0" presId="urn:microsoft.com/office/officeart/2005/8/layout/default"/>
    <dgm:cxn modelId="{B3CE6FD9-BB5F-467C-B9B0-1C7D0BC26A03}" type="presParOf" srcId="{4234F350-54AB-4BC4-9F87-2343DAF71D11}" destId="{8BEF27D9-F4D2-440F-9479-A4CC539CD442}" srcOrd="28" destOrd="0" presId="urn:microsoft.com/office/officeart/2005/8/layout/default"/>
    <dgm:cxn modelId="{D6B82DE6-5B03-41B0-9BC8-DA8354D93E04}" type="presParOf" srcId="{4234F350-54AB-4BC4-9F87-2343DAF71D11}" destId="{1E960677-FA47-4453-976A-22E71944447F}" srcOrd="29" destOrd="0" presId="urn:microsoft.com/office/officeart/2005/8/layout/default"/>
    <dgm:cxn modelId="{54C90CF9-D39B-4398-B8FF-D794B84CD193}" type="presParOf" srcId="{4234F350-54AB-4BC4-9F87-2343DAF71D11}" destId="{AD865129-64EF-4C6F-81E3-6F83D95E2247}" srcOrd="30" destOrd="0" presId="urn:microsoft.com/office/officeart/2005/8/layout/default"/>
    <dgm:cxn modelId="{77BF5BCD-6FE0-4E89-BF3A-FDA4D0B72343}" type="presParOf" srcId="{4234F350-54AB-4BC4-9F87-2343DAF71D11}" destId="{87AB07B4-42D1-4484-9621-4732ED8E9300}" srcOrd="31" destOrd="0" presId="urn:microsoft.com/office/officeart/2005/8/layout/default"/>
    <dgm:cxn modelId="{21B012E2-48CF-45B1-B95A-4F6C9D7C5817}" type="presParOf" srcId="{4234F350-54AB-4BC4-9F87-2343DAF71D11}" destId="{40C8F586-DFEC-4002-BCC4-47B834C5BCE9}" srcOrd="32" destOrd="0" presId="urn:microsoft.com/office/officeart/2005/8/layout/default"/>
    <dgm:cxn modelId="{35931C10-CF1A-4BBE-9BB4-64AFB2C7B09D}" type="presParOf" srcId="{4234F350-54AB-4BC4-9F87-2343DAF71D11}" destId="{99923E36-FC62-4F70-BA30-065FC7C043CC}" srcOrd="33" destOrd="0" presId="urn:microsoft.com/office/officeart/2005/8/layout/default"/>
    <dgm:cxn modelId="{CD491086-C394-4219-9898-7F46241FF90B}" type="presParOf" srcId="{4234F350-54AB-4BC4-9F87-2343DAF71D11}" destId="{091D59AE-23BE-40D7-99EB-6F4F299F80BF}" srcOrd="34" destOrd="0" presId="urn:microsoft.com/office/officeart/2005/8/layout/default"/>
    <dgm:cxn modelId="{1A035236-2368-4015-9874-1B0E543BFAB8}" type="presParOf" srcId="{4234F350-54AB-4BC4-9F87-2343DAF71D11}" destId="{0269EA74-AA92-4480-A563-943650D0E2FB}" srcOrd="35" destOrd="0" presId="urn:microsoft.com/office/officeart/2005/8/layout/default"/>
    <dgm:cxn modelId="{830B404F-E98E-40D8-82EB-7F3B51E54CE4}" type="presParOf" srcId="{4234F350-54AB-4BC4-9F87-2343DAF71D11}" destId="{FB7D3038-B577-4FDC-974B-2A2DD407E21A}" srcOrd="3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271BED-DE4D-4D52-A9C5-86A0CEDBEB83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9ED3B9B-CA30-4A86-BBA6-2B88FA310AC4}">
      <dgm:prSet/>
      <dgm:spPr/>
      <dgm:t>
        <a:bodyPr/>
        <a:lstStyle/>
        <a:p>
          <a:r>
            <a:rPr lang="es-ES" b="1" dirty="0"/>
            <a:t>1. Comprender su forma de ser y validar sus necesidades</a:t>
          </a:r>
          <a:endParaRPr lang="en-US" dirty="0"/>
        </a:p>
      </dgm:t>
    </dgm:pt>
    <dgm:pt modelId="{24DD095E-C52A-4B3A-A3B8-DA7B7BE1F9CF}" type="parTrans" cxnId="{2C5C02EA-AB52-4037-9B62-648243FD371D}">
      <dgm:prSet/>
      <dgm:spPr/>
      <dgm:t>
        <a:bodyPr/>
        <a:lstStyle/>
        <a:p>
          <a:endParaRPr lang="en-US"/>
        </a:p>
      </dgm:t>
    </dgm:pt>
    <dgm:pt modelId="{5B21A5B4-0BC7-497E-B6FC-F7BC6C84DD45}" type="sibTrans" cxnId="{2C5C02EA-AB52-4037-9B62-648243FD371D}">
      <dgm:prSet/>
      <dgm:spPr/>
      <dgm:t>
        <a:bodyPr/>
        <a:lstStyle/>
        <a:p>
          <a:endParaRPr lang="en-US"/>
        </a:p>
      </dgm:t>
    </dgm:pt>
    <dgm:pt modelId="{E2EFB3CF-8A24-4482-A241-F415DB606F54}">
      <dgm:prSet/>
      <dgm:spPr/>
      <dgm:t>
        <a:bodyPr/>
        <a:lstStyle/>
        <a:p>
          <a:r>
            <a:rPr lang="es-ES"/>
            <a:t>Aceptar que </a:t>
          </a:r>
          <a:r>
            <a:rPr lang="es-ES" b="1"/>
            <a:t>no son "ni demasiado inteligentes para tener dificultades" ni "demasiado dispersos para ser brillantes"</a:t>
          </a:r>
          <a:r>
            <a:rPr lang="es-ES"/>
            <a:t>.</a:t>
          </a:r>
          <a:endParaRPr lang="en-US"/>
        </a:p>
      </dgm:t>
    </dgm:pt>
    <dgm:pt modelId="{DBA86D58-49B0-4E98-960F-9F6004A83318}" type="parTrans" cxnId="{B3164EE4-0E8F-4C08-B728-EDBA67C57508}">
      <dgm:prSet/>
      <dgm:spPr/>
      <dgm:t>
        <a:bodyPr/>
        <a:lstStyle/>
        <a:p>
          <a:endParaRPr lang="en-US"/>
        </a:p>
      </dgm:t>
    </dgm:pt>
    <dgm:pt modelId="{901850C0-4972-4541-9D5B-2B6934BAF7AA}" type="sibTrans" cxnId="{B3164EE4-0E8F-4C08-B728-EDBA67C57508}">
      <dgm:prSet/>
      <dgm:spPr/>
      <dgm:t>
        <a:bodyPr/>
        <a:lstStyle/>
        <a:p>
          <a:endParaRPr lang="en-US"/>
        </a:p>
      </dgm:t>
    </dgm:pt>
    <dgm:pt modelId="{4F60EDB9-7860-4D06-9E8D-28802855D3D9}">
      <dgm:prSet/>
      <dgm:spPr/>
      <dgm:t>
        <a:bodyPr/>
        <a:lstStyle/>
        <a:p>
          <a:r>
            <a:rPr lang="es-ES"/>
            <a:t>Evitar frases como </a:t>
          </a:r>
          <a:r>
            <a:rPr lang="es-ES" i="1"/>
            <a:t>"si te esfuerzas más, podrías hacerlo mejor"</a:t>
          </a:r>
          <a:r>
            <a:rPr lang="es-ES"/>
            <a:t> o </a:t>
          </a:r>
          <a:r>
            <a:rPr lang="es-ES" i="1"/>
            <a:t>"deja de distraerte y concéntrate"</a:t>
          </a:r>
          <a:r>
            <a:rPr lang="es-ES"/>
            <a:t>, ya que pueden aumentar la frustración.</a:t>
          </a:r>
          <a:endParaRPr lang="en-US"/>
        </a:p>
      </dgm:t>
    </dgm:pt>
    <dgm:pt modelId="{5B5D9586-B75C-4A3E-A28C-155271CCC198}" type="parTrans" cxnId="{8909536E-9FFF-4391-931F-9C39877EA068}">
      <dgm:prSet/>
      <dgm:spPr/>
      <dgm:t>
        <a:bodyPr/>
        <a:lstStyle/>
        <a:p>
          <a:endParaRPr lang="en-US"/>
        </a:p>
      </dgm:t>
    </dgm:pt>
    <dgm:pt modelId="{6A103863-F2CA-4598-84CF-5DBB3698C447}" type="sibTrans" cxnId="{8909536E-9FFF-4391-931F-9C39877EA068}">
      <dgm:prSet/>
      <dgm:spPr/>
      <dgm:t>
        <a:bodyPr/>
        <a:lstStyle/>
        <a:p>
          <a:endParaRPr lang="en-US"/>
        </a:p>
      </dgm:t>
    </dgm:pt>
    <dgm:pt modelId="{9F4F5A0A-C460-4F63-8D51-C4D843444D39}">
      <dgm:prSet/>
      <dgm:spPr/>
      <dgm:t>
        <a:bodyPr/>
        <a:lstStyle/>
        <a:p>
          <a:r>
            <a:rPr lang="es-ES"/>
            <a:t>Recordar que </a:t>
          </a:r>
          <a:r>
            <a:rPr lang="es-ES" b="1"/>
            <a:t>la falta de organización, la procrastinación o la impulsividad no son desinterés, sino parte del perfil neurodivergente</a:t>
          </a:r>
          <a:r>
            <a:rPr lang="es-ES"/>
            <a:t>.</a:t>
          </a:r>
          <a:endParaRPr lang="en-US"/>
        </a:p>
      </dgm:t>
    </dgm:pt>
    <dgm:pt modelId="{38DBDCAB-4580-40FC-8274-5326FD32CE6B}" type="parTrans" cxnId="{B49E7B69-C9D4-4D7E-A7F9-E5AB9A633512}">
      <dgm:prSet/>
      <dgm:spPr/>
      <dgm:t>
        <a:bodyPr/>
        <a:lstStyle/>
        <a:p>
          <a:endParaRPr lang="en-US"/>
        </a:p>
      </dgm:t>
    </dgm:pt>
    <dgm:pt modelId="{F0698B0F-5DBA-4DA4-A6F3-0DA27FF72D00}" type="sibTrans" cxnId="{B49E7B69-C9D4-4D7E-A7F9-E5AB9A633512}">
      <dgm:prSet/>
      <dgm:spPr/>
      <dgm:t>
        <a:bodyPr/>
        <a:lstStyle/>
        <a:p>
          <a:endParaRPr lang="en-US"/>
        </a:p>
      </dgm:t>
    </dgm:pt>
    <dgm:pt modelId="{01D4AD6E-F098-46DB-AB69-1BBD019642E7}">
      <dgm:prSet/>
      <dgm:spPr/>
      <dgm:t>
        <a:bodyPr/>
        <a:lstStyle/>
        <a:p>
          <a:r>
            <a:rPr lang="es-ES" dirty="0"/>
            <a:t>Validar sus emociones y su experiencia, evitando minimizar sus dificultades o comparar con otros niños.</a:t>
          </a:r>
          <a:endParaRPr lang="en-US" dirty="0"/>
        </a:p>
      </dgm:t>
    </dgm:pt>
    <dgm:pt modelId="{3FB23A14-00EC-4338-B3A7-5B412099B178}" type="parTrans" cxnId="{A096D70D-74EE-483A-B79F-DAD843E14F30}">
      <dgm:prSet/>
      <dgm:spPr/>
      <dgm:t>
        <a:bodyPr/>
        <a:lstStyle/>
        <a:p>
          <a:endParaRPr lang="en-US"/>
        </a:p>
      </dgm:t>
    </dgm:pt>
    <dgm:pt modelId="{ADC9E8F4-36F5-42D3-B397-78801C8EB7B8}" type="sibTrans" cxnId="{A096D70D-74EE-483A-B79F-DAD843E14F30}">
      <dgm:prSet/>
      <dgm:spPr/>
      <dgm:t>
        <a:bodyPr/>
        <a:lstStyle/>
        <a:p>
          <a:endParaRPr lang="en-US"/>
        </a:p>
      </dgm:t>
    </dgm:pt>
    <dgm:pt modelId="{9E3D9331-FF9E-43E6-9BC0-A12A567D5894}">
      <dgm:prSet/>
      <dgm:spPr/>
      <dgm:t>
        <a:bodyPr/>
        <a:lstStyle/>
        <a:p>
          <a:r>
            <a:rPr lang="es-ES" b="1" dirty="0"/>
            <a:t> 2. Crear una rutina flexible pero estructurada</a:t>
          </a:r>
          <a:endParaRPr lang="en-US" dirty="0"/>
        </a:p>
      </dgm:t>
    </dgm:pt>
    <dgm:pt modelId="{280D6600-8B12-497C-B746-FF40E2B4B0B7}" type="parTrans" cxnId="{2053A9C0-EAEE-4B23-BA9B-5E6BA34A6223}">
      <dgm:prSet/>
      <dgm:spPr/>
      <dgm:t>
        <a:bodyPr/>
        <a:lstStyle/>
        <a:p>
          <a:endParaRPr lang="en-US"/>
        </a:p>
      </dgm:t>
    </dgm:pt>
    <dgm:pt modelId="{396600E2-26A9-4DFB-8CB3-34764763D1AB}" type="sibTrans" cxnId="{2053A9C0-EAEE-4B23-BA9B-5E6BA34A6223}">
      <dgm:prSet/>
      <dgm:spPr/>
      <dgm:t>
        <a:bodyPr/>
        <a:lstStyle/>
        <a:p>
          <a:endParaRPr lang="en-US"/>
        </a:p>
      </dgm:t>
    </dgm:pt>
    <dgm:pt modelId="{B61373B5-AB29-46C1-A903-E37397D49568}">
      <dgm:prSet/>
      <dgm:spPr/>
      <dgm:t>
        <a:bodyPr/>
        <a:lstStyle/>
        <a:p>
          <a:r>
            <a:rPr lang="es-ES"/>
            <a:t>Establecer horarios </a:t>
          </a:r>
          <a:r>
            <a:rPr lang="es-ES" b="1"/>
            <a:t>claros pero adaptables</a:t>
          </a:r>
          <a:r>
            <a:rPr lang="es-ES"/>
            <a:t>, respetando sus tiempos de concentración y descanso.</a:t>
          </a:r>
          <a:endParaRPr lang="en-US"/>
        </a:p>
      </dgm:t>
    </dgm:pt>
    <dgm:pt modelId="{DD71AFCC-42D3-463F-B466-0386267F3573}" type="parTrans" cxnId="{7729AC6B-5CC1-46E3-BB15-4DB602EF3091}">
      <dgm:prSet/>
      <dgm:spPr/>
      <dgm:t>
        <a:bodyPr/>
        <a:lstStyle/>
        <a:p>
          <a:endParaRPr lang="en-US"/>
        </a:p>
      </dgm:t>
    </dgm:pt>
    <dgm:pt modelId="{A7E2BF36-DC9A-4264-8E78-1074AAE241FB}" type="sibTrans" cxnId="{7729AC6B-5CC1-46E3-BB15-4DB602EF3091}">
      <dgm:prSet/>
      <dgm:spPr/>
      <dgm:t>
        <a:bodyPr/>
        <a:lstStyle/>
        <a:p>
          <a:endParaRPr lang="en-US"/>
        </a:p>
      </dgm:t>
    </dgm:pt>
    <dgm:pt modelId="{A8236EE3-2F10-4CEA-9793-49F7B156C3BF}">
      <dgm:prSet/>
      <dgm:spPr/>
      <dgm:t>
        <a:bodyPr/>
        <a:lstStyle/>
        <a:p>
          <a:r>
            <a:rPr lang="es-ES" b="1"/>
            <a:t>Utilizar herramientas visuales</a:t>
          </a:r>
          <a:r>
            <a:rPr lang="es-ES"/>
            <a:t> como calendarios, listas de tareas o recordatorios para ayudarles a gestionar el tiempo.</a:t>
          </a:r>
          <a:endParaRPr lang="en-US"/>
        </a:p>
      </dgm:t>
    </dgm:pt>
    <dgm:pt modelId="{4581C829-8D38-40E2-894F-EC9A02896961}" type="parTrans" cxnId="{6CE79A74-42AB-4BE4-9F7C-2D8BEB1A45D9}">
      <dgm:prSet/>
      <dgm:spPr/>
      <dgm:t>
        <a:bodyPr/>
        <a:lstStyle/>
        <a:p>
          <a:endParaRPr lang="en-US"/>
        </a:p>
      </dgm:t>
    </dgm:pt>
    <dgm:pt modelId="{F4A6A6C8-0A77-4C49-8208-9865206D008D}" type="sibTrans" cxnId="{6CE79A74-42AB-4BE4-9F7C-2D8BEB1A45D9}">
      <dgm:prSet/>
      <dgm:spPr/>
      <dgm:t>
        <a:bodyPr/>
        <a:lstStyle/>
        <a:p>
          <a:endParaRPr lang="en-US"/>
        </a:p>
      </dgm:t>
    </dgm:pt>
    <dgm:pt modelId="{3FF7A359-63FF-4E66-A3A9-F8C01FB4FB3A}">
      <dgm:prSet/>
      <dgm:spPr/>
      <dgm:t>
        <a:bodyPr/>
        <a:lstStyle/>
        <a:p>
          <a:r>
            <a:rPr lang="es-ES"/>
            <a:t>Incluir pausas activas entre tareas para </a:t>
          </a:r>
          <a:r>
            <a:rPr lang="es-ES" b="1"/>
            <a:t>evitar la fatiga mental y mejorar la autorregulación</a:t>
          </a:r>
          <a:r>
            <a:rPr lang="es-ES"/>
            <a:t>.</a:t>
          </a:r>
          <a:endParaRPr lang="en-US"/>
        </a:p>
      </dgm:t>
    </dgm:pt>
    <dgm:pt modelId="{3046AAAE-6EAD-4315-ACB4-B3BE79F384B9}" type="parTrans" cxnId="{579F2FD3-C09A-49CB-B14E-14168C8BA0DA}">
      <dgm:prSet/>
      <dgm:spPr/>
      <dgm:t>
        <a:bodyPr/>
        <a:lstStyle/>
        <a:p>
          <a:endParaRPr lang="en-US"/>
        </a:p>
      </dgm:t>
    </dgm:pt>
    <dgm:pt modelId="{9AB2B61A-5B0C-4EF1-989B-354BF93B52B3}" type="sibTrans" cxnId="{579F2FD3-C09A-49CB-B14E-14168C8BA0DA}">
      <dgm:prSet/>
      <dgm:spPr/>
      <dgm:t>
        <a:bodyPr/>
        <a:lstStyle/>
        <a:p>
          <a:endParaRPr lang="en-US"/>
        </a:p>
      </dgm:t>
    </dgm:pt>
    <dgm:pt modelId="{2F6AE21C-8A0C-43A1-9DE5-40A25FA46836}">
      <dgm:prSet/>
      <dgm:spPr/>
      <dgm:t>
        <a:bodyPr/>
        <a:lstStyle/>
        <a:p>
          <a:r>
            <a:rPr lang="es-ES" b="1"/>
            <a:t>Flexibilizar las exigencias</a:t>
          </a:r>
          <a:r>
            <a:rPr lang="es-ES"/>
            <a:t> cuando sea necesario, ajustando la carga de tareas para evitar el colapso emocional.</a:t>
          </a:r>
          <a:endParaRPr lang="en-US"/>
        </a:p>
      </dgm:t>
    </dgm:pt>
    <dgm:pt modelId="{09AC0BC1-1BDB-4140-B389-35FF5076E15C}" type="parTrans" cxnId="{ABABDC25-4D15-4CD7-9C13-86C7B8C299E6}">
      <dgm:prSet/>
      <dgm:spPr/>
      <dgm:t>
        <a:bodyPr/>
        <a:lstStyle/>
        <a:p>
          <a:endParaRPr lang="en-US"/>
        </a:p>
      </dgm:t>
    </dgm:pt>
    <dgm:pt modelId="{F9ACA539-45CF-43F9-99FE-5F27256E704F}" type="sibTrans" cxnId="{ABABDC25-4D15-4CD7-9C13-86C7B8C299E6}">
      <dgm:prSet/>
      <dgm:spPr/>
      <dgm:t>
        <a:bodyPr/>
        <a:lstStyle/>
        <a:p>
          <a:endParaRPr lang="en-US"/>
        </a:p>
      </dgm:t>
    </dgm:pt>
    <dgm:pt modelId="{046017B6-B48E-45DA-9E75-9EA08B9BA06F}" type="pres">
      <dgm:prSet presAssocID="{42271BED-DE4D-4D52-A9C5-86A0CEDBEB83}" presName="diagram" presStyleCnt="0">
        <dgm:presLayoutVars>
          <dgm:dir/>
          <dgm:resizeHandles val="exact"/>
        </dgm:presLayoutVars>
      </dgm:prSet>
      <dgm:spPr/>
    </dgm:pt>
    <dgm:pt modelId="{1C460217-EAAF-4721-B746-C89F2DE17285}" type="pres">
      <dgm:prSet presAssocID="{19ED3B9B-CA30-4A86-BBA6-2B88FA310AC4}" presName="node" presStyleLbl="node1" presStyleIdx="0" presStyleCnt="10">
        <dgm:presLayoutVars>
          <dgm:bulletEnabled val="1"/>
        </dgm:presLayoutVars>
      </dgm:prSet>
      <dgm:spPr/>
    </dgm:pt>
    <dgm:pt modelId="{B3E36E74-3A32-422D-9DEC-7AB7F4084E9F}" type="pres">
      <dgm:prSet presAssocID="{5B21A5B4-0BC7-497E-B6FC-F7BC6C84DD45}" presName="sibTrans" presStyleCnt="0"/>
      <dgm:spPr/>
    </dgm:pt>
    <dgm:pt modelId="{89FD0412-F31A-411F-9D07-A4C7E4A3E85A}" type="pres">
      <dgm:prSet presAssocID="{E2EFB3CF-8A24-4482-A241-F415DB606F54}" presName="node" presStyleLbl="node1" presStyleIdx="1" presStyleCnt="10">
        <dgm:presLayoutVars>
          <dgm:bulletEnabled val="1"/>
        </dgm:presLayoutVars>
      </dgm:prSet>
      <dgm:spPr/>
    </dgm:pt>
    <dgm:pt modelId="{C57A5D56-3329-4E47-ADF3-91BBF055920E}" type="pres">
      <dgm:prSet presAssocID="{901850C0-4972-4541-9D5B-2B6934BAF7AA}" presName="sibTrans" presStyleCnt="0"/>
      <dgm:spPr/>
    </dgm:pt>
    <dgm:pt modelId="{111540A3-C094-4F6F-B680-40D93E51169B}" type="pres">
      <dgm:prSet presAssocID="{4F60EDB9-7860-4D06-9E8D-28802855D3D9}" presName="node" presStyleLbl="node1" presStyleIdx="2" presStyleCnt="10">
        <dgm:presLayoutVars>
          <dgm:bulletEnabled val="1"/>
        </dgm:presLayoutVars>
      </dgm:prSet>
      <dgm:spPr/>
    </dgm:pt>
    <dgm:pt modelId="{06C971BA-B631-4E6F-A294-B9799823CBE8}" type="pres">
      <dgm:prSet presAssocID="{6A103863-F2CA-4598-84CF-5DBB3698C447}" presName="sibTrans" presStyleCnt="0"/>
      <dgm:spPr/>
    </dgm:pt>
    <dgm:pt modelId="{9D64FFAF-FFB9-4096-9AC0-E02EDBA25002}" type="pres">
      <dgm:prSet presAssocID="{9F4F5A0A-C460-4F63-8D51-C4D843444D39}" presName="node" presStyleLbl="node1" presStyleIdx="3" presStyleCnt="10">
        <dgm:presLayoutVars>
          <dgm:bulletEnabled val="1"/>
        </dgm:presLayoutVars>
      </dgm:prSet>
      <dgm:spPr/>
    </dgm:pt>
    <dgm:pt modelId="{759AD404-7794-45F0-B7B1-C34BD464E641}" type="pres">
      <dgm:prSet presAssocID="{F0698B0F-5DBA-4DA4-A6F3-0DA27FF72D00}" presName="sibTrans" presStyleCnt="0"/>
      <dgm:spPr/>
    </dgm:pt>
    <dgm:pt modelId="{5A3514D5-0A08-405B-B63C-502193A8074C}" type="pres">
      <dgm:prSet presAssocID="{01D4AD6E-F098-46DB-AB69-1BBD019642E7}" presName="node" presStyleLbl="node1" presStyleIdx="4" presStyleCnt="10">
        <dgm:presLayoutVars>
          <dgm:bulletEnabled val="1"/>
        </dgm:presLayoutVars>
      </dgm:prSet>
      <dgm:spPr/>
    </dgm:pt>
    <dgm:pt modelId="{BF7D68ED-9D4D-4C3D-B2B5-EC86A9D48DA0}" type="pres">
      <dgm:prSet presAssocID="{ADC9E8F4-36F5-42D3-B397-78801C8EB7B8}" presName="sibTrans" presStyleCnt="0"/>
      <dgm:spPr/>
    </dgm:pt>
    <dgm:pt modelId="{8EC1AFF7-4E59-4F8E-8C62-4438EB452A03}" type="pres">
      <dgm:prSet presAssocID="{9E3D9331-FF9E-43E6-9BC0-A12A567D5894}" presName="node" presStyleLbl="node1" presStyleIdx="5" presStyleCnt="10">
        <dgm:presLayoutVars>
          <dgm:bulletEnabled val="1"/>
        </dgm:presLayoutVars>
      </dgm:prSet>
      <dgm:spPr/>
    </dgm:pt>
    <dgm:pt modelId="{8F60A40A-461C-4553-9597-8664D8DA485D}" type="pres">
      <dgm:prSet presAssocID="{396600E2-26A9-4DFB-8CB3-34764763D1AB}" presName="sibTrans" presStyleCnt="0"/>
      <dgm:spPr/>
    </dgm:pt>
    <dgm:pt modelId="{A4426E4D-BD76-49E1-BC90-9015D8A4A5DE}" type="pres">
      <dgm:prSet presAssocID="{B61373B5-AB29-46C1-A903-E37397D49568}" presName="node" presStyleLbl="node1" presStyleIdx="6" presStyleCnt="10">
        <dgm:presLayoutVars>
          <dgm:bulletEnabled val="1"/>
        </dgm:presLayoutVars>
      </dgm:prSet>
      <dgm:spPr/>
    </dgm:pt>
    <dgm:pt modelId="{99632743-2D53-4575-ADB7-507F0E258A14}" type="pres">
      <dgm:prSet presAssocID="{A7E2BF36-DC9A-4264-8E78-1074AAE241FB}" presName="sibTrans" presStyleCnt="0"/>
      <dgm:spPr/>
    </dgm:pt>
    <dgm:pt modelId="{6B28A7BE-0FFC-4F6B-90B7-283B74A20BB0}" type="pres">
      <dgm:prSet presAssocID="{A8236EE3-2F10-4CEA-9793-49F7B156C3BF}" presName="node" presStyleLbl="node1" presStyleIdx="7" presStyleCnt="10">
        <dgm:presLayoutVars>
          <dgm:bulletEnabled val="1"/>
        </dgm:presLayoutVars>
      </dgm:prSet>
      <dgm:spPr/>
    </dgm:pt>
    <dgm:pt modelId="{95D29EEA-EA47-48AC-BC3B-B5A4AB5B4D6E}" type="pres">
      <dgm:prSet presAssocID="{F4A6A6C8-0A77-4C49-8208-9865206D008D}" presName="sibTrans" presStyleCnt="0"/>
      <dgm:spPr/>
    </dgm:pt>
    <dgm:pt modelId="{963E64FB-4039-4FA9-8940-E39561F0AB51}" type="pres">
      <dgm:prSet presAssocID="{3FF7A359-63FF-4E66-A3A9-F8C01FB4FB3A}" presName="node" presStyleLbl="node1" presStyleIdx="8" presStyleCnt="10">
        <dgm:presLayoutVars>
          <dgm:bulletEnabled val="1"/>
        </dgm:presLayoutVars>
      </dgm:prSet>
      <dgm:spPr/>
    </dgm:pt>
    <dgm:pt modelId="{23F2B364-BCEA-490C-8D96-CB0B95071CD2}" type="pres">
      <dgm:prSet presAssocID="{9AB2B61A-5B0C-4EF1-989B-354BF93B52B3}" presName="sibTrans" presStyleCnt="0"/>
      <dgm:spPr/>
    </dgm:pt>
    <dgm:pt modelId="{528FE339-0122-4D88-8CFB-C44094293A85}" type="pres">
      <dgm:prSet presAssocID="{2F6AE21C-8A0C-43A1-9DE5-40A25FA46836}" presName="node" presStyleLbl="node1" presStyleIdx="9" presStyleCnt="10">
        <dgm:presLayoutVars>
          <dgm:bulletEnabled val="1"/>
        </dgm:presLayoutVars>
      </dgm:prSet>
      <dgm:spPr/>
    </dgm:pt>
  </dgm:ptLst>
  <dgm:cxnLst>
    <dgm:cxn modelId="{E3AA8004-1AD6-4131-AFEF-682E3661153E}" type="presOf" srcId="{01D4AD6E-F098-46DB-AB69-1BBD019642E7}" destId="{5A3514D5-0A08-405B-B63C-502193A8074C}" srcOrd="0" destOrd="0" presId="urn:microsoft.com/office/officeart/2005/8/layout/default"/>
    <dgm:cxn modelId="{A096D70D-74EE-483A-B79F-DAD843E14F30}" srcId="{42271BED-DE4D-4D52-A9C5-86A0CEDBEB83}" destId="{01D4AD6E-F098-46DB-AB69-1BBD019642E7}" srcOrd="4" destOrd="0" parTransId="{3FB23A14-00EC-4338-B3A7-5B412099B178}" sibTransId="{ADC9E8F4-36F5-42D3-B397-78801C8EB7B8}"/>
    <dgm:cxn modelId="{2098A91F-47C1-4978-83ED-D4D9631066BF}" type="presOf" srcId="{9F4F5A0A-C460-4F63-8D51-C4D843444D39}" destId="{9D64FFAF-FFB9-4096-9AC0-E02EDBA25002}" srcOrd="0" destOrd="0" presId="urn:microsoft.com/office/officeart/2005/8/layout/default"/>
    <dgm:cxn modelId="{ABABDC25-4D15-4CD7-9C13-86C7B8C299E6}" srcId="{42271BED-DE4D-4D52-A9C5-86A0CEDBEB83}" destId="{2F6AE21C-8A0C-43A1-9DE5-40A25FA46836}" srcOrd="9" destOrd="0" parTransId="{09AC0BC1-1BDB-4140-B389-35FF5076E15C}" sibTransId="{F9ACA539-45CF-43F9-99FE-5F27256E704F}"/>
    <dgm:cxn modelId="{DDE0DD3E-9133-475E-AE5B-A75C35B58CF3}" type="presOf" srcId="{9E3D9331-FF9E-43E6-9BC0-A12A567D5894}" destId="{8EC1AFF7-4E59-4F8E-8C62-4438EB452A03}" srcOrd="0" destOrd="0" presId="urn:microsoft.com/office/officeart/2005/8/layout/default"/>
    <dgm:cxn modelId="{77257261-8C81-449C-9B02-6EAB70332BC8}" type="presOf" srcId="{4F60EDB9-7860-4D06-9E8D-28802855D3D9}" destId="{111540A3-C094-4F6F-B680-40D93E51169B}" srcOrd="0" destOrd="0" presId="urn:microsoft.com/office/officeart/2005/8/layout/default"/>
    <dgm:cxn modelId="{F2486D44-03B3-444B-8121-6DC755F3AE29}" type="presOf" srcId="{19ED3B9B-CA30-4A86-BBA6-2B88FA310AC4}" destId="{1C460217-EAAF-4721-B746-C89F2DE17285}" srcOrd="0" destOrd="0" presId="urn:microsoft.com/office/officeart/2005/8/layout/default"/>
    <dgm:cxn modelId="{B49E7B69-C9D4-4D7E-A7F9-E5AB9A633512}" srcId="{42271BED-DE4D-4D52-A9C5-86A0CEDBEB83}" destId="{9F4F5A0A-C460-4F63-8D51-C4D843444D39}" srcOrd="3" destOrd="0" parTransId="{38DBDCAB-4580-40FC-8274-5326FD32CE6B}" sibTransId="{F0698B0F-5DBA-4DA4-A6F3-0DA27FF72D00}"/>
    <dgm:cxn modelId="{7729AC6B-5CC1-46E3-BB15-4DB602EF3091}" srcId="{42271BED-DE4D-4D52-A9C5-86A0CEDBEB83}" destId="{B61373B5-AB29-46C1-A903-E37397D49568}" srcOrd="6" destOrd="0" parTransId="{DD71AFCC-42D3-463F-B466-0386267F3573}" sibTransId="{A7E2BF36-DC9A-4264-8E78-1074AAE241FB}"/>
    <dgm:cxn modelId="{8909536E-9FFF-4391-931F-9C39877EA068}" srcId="{42271BED-DE4D-4D52-A9C5-86A0CEDBEB83}" destId="{4F60EDB9-7860-4D06-9E8D-28802855D3D9}" srcOrd="2" destOrd="0" parTransId="{5B5D9586-B75C-4A3E-A28C-155271CCC198}" sibTransId="{6A103863-F2CA-4598-84CF-5DBB3698C447}"/>
    <dgm:cxn modelId="{6CE79A74-42AB-4BE4-9F7C-2D8BEB1A45D9}" srcId="{42271BED-DE4D-4D52-A9C5-86A0CEDBEB83}" destId="{A8236EE3-2F10-4CEA-9793-49F7B156C3BF}" srcOrd="7" destOrd="0" parTransId="{4581C829-8D38-40E2-894F-EC9A02896961}" sibTransId="{F4A6A6C8-0A77-4C49-8208-9865206D008D}"/>
    <dgm:cxn modelId="{432BC575-EB45-46D9-BF1A-BB979B632932}" type="presOf" srcId="{2F6AE21C-8A0C-43A1-9DE5-40A25FA46836}" destId="{528FE339-0122-4D88-8CFB-C44094293A85}" srcOrd="0" destOrd="0" presId="urn:microsoft.com/office/officeart/2005/8/layout/default"/>
    <dgm:cxn modelId="{CDBB8A86-F702-4605-9ACF-CAFCE9F6A6C9}" type="presOf" srcId="{E2EFB3CF-8A24-4482-A241-F415DB606F54}" destId="{89FD0412-F31A-411F-9D07-A4C7E4A3E85A}" srcOrd="0" destOrd="0" presId="urn:microsoft.com/office/officeart/2005/8/layout/default"/>
    <dgm:cxn modelId="{8AADD988-9DCD-472D-BAB7-C1F986C2E600}" type="presOf" srcId="{B61373B5-AB29-46C1-A903-E37397D49568}" destId="{A4426E4D-BD76-49E1-BC90-9015D8A4A5DE}" srcOrd="0" destOrd="0" presId="urn:microsoft.com/office/officeart/2005/8/layout/default"/>
    <dgm:cxn modelId="{FEB5D7BF-8A59-47A6-BD37-1E821B31768D}" type="presOf" srcId="{A8236EE3-2F10-4CEA-9793-49F7B156C3BF}" destId="{6B28A7BE-0FFC-4F6B-90B7-283B74A20BB0}" srcOrd="0" destOrd="0" presId="urn:microsoft.com/office/officeart/2005/8/layout/default"/>
    <dgm:cxn modelId="{2053A9C0-EAEE-4B23-BA9B-5E6BA34A6223}" srcId="{42271BED-DE4D-4D52-A9C5-86A0CEDBEB83}" destId="{9E3D9331-FF9E-43E6-9BC0-A12A567D5894}" srcOrd="5" destOrd="0" parTransId="{280D6600-8B12-497C-B746-FF40E2B4B0B7}" sibTransId="{396600E2-26A9-4DFB-8CB3-34764763D1AB}"/>
    <dgm:cxn modelId="{579F2FD3-C09A-49CB-B14E-14168C8BA0DA}" srcId="{42271BED-DE4D-4D52-A9C5-86A0CEDBEB83}" destId="{3FF7A359-63FF-4E66-A3A9-F8C01FB4FB3A}" srcOrd="8" destOrd="0" parTransId="{3046AAAE-6EAD-4315-ACB4-B3BE79F384B9}" sibTransId="{9AB2B61A-5B0C-4EF1-989B-354BF93B52B3}"/>
    <dgm:cxn modelId="{3CBDDBDC-FED3-4100-905B-C60F70EB6BDE}" type="presOf" srcId="{3FF7A359-63FF-4E66-A3A9-F8C01FB4FB3A}" destId="{963E64FB-4039-4FA9-8940-E39561F0AB51}" srcOrd="0" destOrd="0" presId="urn:microsoft.com/office/officeart/2005/8/layout/default"/>
    <dgm:cxn modelId="{B3164EE4-0E8F-4C08-B728-EDBA67C57508}" srcId="{42271BED-DE4D-4D52-A9C5-86A0CEDBEB83}" destId="{E2EFB3CF-8A24-4482-A241-F415DB606F54}" srcOrd="1" destOrd="0" parTransId="{DBA86D58-49B0-4E98-960F-9F6004A83318}" sibTransId="{901850C0-4972-4541-9D5B-2B6934BAF7AA}"/>
    <dgm:cxn modelId="{2C5C02EA-AB52-4037-9B62-648243FD371D}" srcId="{42271BED-DE4D-4D52-A9C5-86A0CEDBEB83}" destId="{19ED3B9B-CA30-4A86-BBA6-2B88FA310AC4}" srcOrd="0" destOrd="0" parTransId="{24DD095E-C52A-4B3A-A3B8-DA7B7BE1F9CF}" sibTransId="{5B21A5B4-0BC7-497E-B6FC-F7BC6C84DD45}"/>
    <dgm:cxn modelId="{A63052FA-E9E1-4CBE-8D0C-826B9E8D3BFA}" type="presOf" srcId="{42271BED-DE4D-4D52-A9C5-86A0CEDBEB83}" destId="{046017B6-B48E-45DA-9E75-9EA08B9BA06F}" srcOrd="0" destOrd="0" presId="urn:microsoft.com/office/officeart/2005/8/layout/default"/>
    <dgm:cxn modelId="{B03E4202-ADD3-490D-9EE1-3115E4DA650D}" type="presParOf" srcId="{046017B6-B48E-45DA-9E75-9EA08B9BA06F}" destId="{1C460217-EAAF-4721-B746-C89F2DE17285}" srcOrd="0" destOrd="0" presId="urn:microsoft.com/office/officeart/2005/8/layout/default"/>
    <dgm:cxn modelId="{9D5901DE-A719-41CF-9217-83D0F2C91606}" type="presParOf" srcId="{046017B6-B48E-45DA-9E75-9EA08B9BA06F}" destId="{B3E36E74-3A32-422D-9DEC-7AB7F4084E9F}" srcOrd="1" destOrd="0" presId="urn:microsoft.com/office/officeart/2005/8/layout/default"/>
    <dgm:cxn modelId="{D260F0AC-4700-43D7-B542-4BB72A91C10B}" type="presParOf" srcId="{046017B6-B48E-45DA-9E75-9EA08B9BA06F}" destId="{89FD0412-F31A-411F-9D07-A4C7E4A3E85A}" srcOrd="2" destOrd="0" presId="urn:microsoft.com/office/officeart/2005/8/layout/default"/>
    <dgm:cxn modelId="{EAA2593D-F9AC-4D86-9976-66454167A927}" type="presParOf" srcId="{046017B6-B48E-45DA-9E75-9EA08B9BA06F}" destId="{C57A5D56-3329-4E47-ADF3-91BBF055920E}" srcOrd="3" destOrd="0" presId="urn:microsoft.com/office/officeart/2005/8/layout/default"/>
    <dgm:cxn modelId="{6F37758A-69E5-4450-B6DA-0F4469F0ACA8}" type="presParOf" srcId="{046017B6-B48E-45DA-9E75-9EA08B9BA06F}" destId="{111540A3-C094-4F6F-B680-40D93E51169B}" srcOrd="4" destOrd="0" presId="urn:microsoft.com/office/officeart/2005/8/layout/default"/>
    <dgm:cxn modelId="{2CFB1F4C-43D7-4164-B4D8-34037144D98F}" type="presParOf" srcId="{046017B6-B48E-45DA-9E75-9EA08B9BA06F}" destId="{06C971BA-B631-4E6F-A294-B9799823CBE8}" srcOrd="5" destOrd="0" presId="urn:microsoft.com/office/officeart/2005/8/layout/default"/>
    <dgm:cxn modelId="{97E15CE6-C858-4FE8-B36E-2F502E8EA86A}" type="presParOf" srcId="{046017B6-B48E-45DA-9E75-9EA08B9BA06F}" destId="{9D64FFAF-FFB9-4096-9AC0-E02EDBA25002}" srcOrd="6" destOrd="0" presId="urn:microsoft.com/office/officeart/2005/8/layout/default"/>
    <dgm:cxn modelId="{6048F130-5D44-4AD2-8097-198CC3AB0789}" type="presParOf" srcId="{046017B6-B48E-45DA-9E75-9EA08B9BA06F}" destId="{759AD404-7794-45F0-B7B1-C34BD464E641}" srcOrd="7" destOrd="0" presId="urn:microsoft.com/office/officeart/2005/8/layout/default"/>
    <dgm:cxn modelId="{59536FE9-B220-4896-9135-70103D6A59F8}" type="presParOf" srcId="{046017B6-B48E-45DA-9E75-9EA08B9BA06F}" destId="{5A3514D5-0A08-405B-B63C-502193A8074C}" srcOrd="8" destOrd="0" presId="urn:microsoft.com/office/officeart/2005/8/layout/default"/>
    <dgm:cxn modelId="{7BC8A9AB-5C24-4A09-B0AA-F02A87420AA3}" type="presParOf" srcId="{046017B6-B48E-45DA-9E75-9EA08B9BA06F}" destId="{BF7D68ED-9D4D-4C3D-B2B5-EC86A9D48DA0}" srcOrd="9" destOrd="0" presId="urn:microsoft.com/office/officeart/2005/8/layout/default"/>
    <dgm:cxn modelId="{05406B5E-56BE-43C2-BD17-35C1AA311142}" type="presParOf" srcId="{046017B6-B48E-45DA-9E75-9EA08B9BA06F}" destId="{8EC1AFF7-4E59-4F8E-8C62-4438EB452A03}" srcOrd="10" destOrd="0" presId="urn:microsoft.com/office/officeart/2005/8/layout/default"/>
    <dgm:cxn modelId="{C85DEE65-7375-444A-80E7-560A7F1429C9}" type="presParOf" srcId="{046017B6-B48E-45DA-9E75-9EA08B9BA06F}" destId="{8F60A40A-461C-4553-9597-8664D8DA485D}" srcOrd="11" destOrd="0" presId="urn:microsoft.com/office/officeart/2005/8/layout/default"/>
    <dgm:cxn modelId="{5E837FD8-C6AC-4959-9B4F-6ABCB0872BC8}" type="presParOf" srcId="{046017B6-B48E-45DA-9E75-9EA08B9BA06F}" destId="{A4426E4D-BD76-49E1-BC90-9015D8A4A5DE}" srcOrd="12" destOrd="0" presId="urn:microsoft.com/office/officeart/2005/8/layout/default"/>
    <dgm:cxn modelId="{BB3C8DE5-8C2A-4354-B049-B1B88F28B0EB}" type="presParOf" srcId="{046017B6-B48E-45DA-9E75-9EA08B9BA06F}" destId="{99632743-2D53-4575-ADB7-507F0E258A14}" srcOrd="13" destOrd="0" presId="urn:microsoft.com/office/officeart/2005/8/layout/default"/>
    <dgm:cxn modelId="{864C48F5-8BEE-4CF5-A02F-EA1FFF69DDD2}" type="presParOf" srcId="{046017B6-B48E-45DA-9E75-9EA08B9BA06F}" destId="{6B28A7BE-0FFC-4F6B-90B7-283B74A20BB0}" srcOrd="14" destOrd="0" presId="urn:microsoft.com/office/officeart/2005/8/layout/default"/>
    <dgm:cxn modelId="{70BCF002-4195-4E03-AA05-70E56DA99675}" type="presParOf" srcId="{046017B6-B48E-45DA-9E75-9EA08B9BA06F}" destId="{95D29EEA-EA47-48AC-BC3B-B5A4AB5B4D6E}" srcOrd="15" destOrd="0" presId="urn:microsoft.com/office/officeart/2005/8/layout/default"/>
    <dgm:cxn modelId="{6C043BE5-AA6F-44FC-9EFD-64021F97230F}" type="presParOf" srcId="{046017B6-B48E-45DA-9E75-9EA08B9BA06F}" destId="{963E64FB-4039-4FA9-8940-E39561F0AB51}" srcOrd="16" destOrd="0" presId="urn:microsoft.com/office/officeart/2005/8/layout/default"/>
    <dgm:cxn modelId="{3C880F46-5ED9-47F4-8CE0-361E2385CA41}" type="presParOf" srcId="{046017B6-B48E-45DA-9E75-9EA08B9BA06F}" destId="{23F2B364-BCEA-490C-8D96-CB0B95071CD2}" srcOrd="17" destOrd="0" presId="urn:microsoft.com/office/officeart/2005/8/layout/default"/>
    <dgm:cxn modelId="{375E7F72-1BA1-4784-951F-9FFF33F659E3}" type="presParOf" srcId="{046017B6-B48E-45DA-9E75-9EA08B9BA06F}" destId="{528FE339-0122-4D88-8CFB-C44094293A85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690B8DE-7D49-4ED8-907E-BBFF6550EDAC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DB9DA8-72F9-4451-8102-F1B6CB275964}">
      <dgm:prSet/>
      <dgm:spPr/>
      <dgm:t>
        <a:bodyPr/>
        <a:lstStyle/>
        <a:p>
          <a:r>
            <a:rPr lang="es-ES" b="1" dirty="0"/>
            <a:t>3. Fomentar la autonomía sin caer en la </a:t>
          </a:r>
          <a:r>
            <a:rPr lang="es-ES" b="1" dirty="0" err="1"/>
            <a:t>sobreexigencia</a:t>
          </a:r>
          <a:endParaRPr lang="en-US" dirty="0"/>
        </a:p>
      </dgm:t>
    </dgm:pt>
    <dgm:pt modelId="{98C39804-D667-4CA8-9449-16D446CB1C9C}" type="parTrans" cxnId="{874E06C7-9FC6-46FE-9584-100B8389239C}">
      <dgm:prSet/>
      <dgm:spPr/>
      <dgm:t>
        <a:bodyPr/>
        <a:lstStyle/>
        <a:p>
          <a:endParaRPr lang="en-US"/>
        </a:p>
      </dgm:t>
    </dgm:pt>
    <dgm:pt modelId="{B9C2F091-7408-48B3-A066-79DD7C0A45B8}" type="sibTrans" cxnId="{874E06C7-9FC6-46FE-9584-100B8389239C}">
      <dgm:prSet/>
      <dgm:spPr/>
      <dgm:t>
        <a:bodyPr/>
        <a:lstStyle/>
        <a:p>
          <a:endParaRPr lang="en-US"/>
        </a:p>
      </dgm:t>
    </dgm:pt>
    <dgm:pt modelId="{7C6432C4-532C-4869-A43F-0A32EFB2F814}">
      <dgm:prSet/>
      <dgm:spPr/>
      <dgm:t>
        <a:bodyPr/>
        <a:lstStyle/>
        <a:p>
          <a:r>
            <a:rPr lang="es-ES" b="1"/>
            <a:t>Permitir que tomen decisiones</a:t>
          </a:r>
          <a:r>
            <a:rPr lang="es-ES"/>
            <a:t> sobre cómo organizar su tiempo o cómo abordar sus tareas.</a:t>
          </a:r>
          <a:endParaRPr lang="en-US"/>
        </a:p>
      </dgm:t>
    </dgm:pt>
    <dgm:pt modelId="{9157EEBD-5E97-4D91-838A-A494F5B8CF97}" type="parTrans" cxnId="{F123B9EE-6D94-4DAA-B0ED-410B1845D335}">
      <dgm:prSet/>
      <dgm:spPr/>
      <dgm:t>
        <a:bodyPr/>
        <a:lstStyle/>
        <a:p>
          <a:endParaRPr lang="en-US"/>
        </a:p>
      </dgm:t>
    </dgm:pt>
    <dgm:pt modelId="{1BEBB0DB-EBB2-44AE-84F5-A74D49FE694D}" type="sibTrans" cxnId="{F123B9EE-6D94-4DAA-B0ED-410B1845D335}">
      <dgm:prSet/>
      <dgm:spPr/>
      <dgm:t>
        <a:bodyPr/>
        <a:lstStyle/>
        <a:p>
          <a:endParaRPr lang="en-US"/>
        </a:p>
      </dgm:t>
    </dgm:pt>
    <dgm:pt modelId="{32C71755-D1A0-4909-B608-09BA8AFB5D1D}">
      <dgm:prSet/>
      <dgm:spPr/>
      <dgm:t>
        <a:bodyPr/>
        <a:lstStyle/>
        <a:p>
          <a:r>
            <a:rPr lang="es-ES"/>
            <a:t>Enseñar estrategias de </a:t>
          </a:r>
          <a:r>
            <a:rPr lang="es-ES" b="1"/>
            <a:t>gestión del tiempo y planificación</a:t>
          </a:r>
          <a:r>
            <a:rPr lang="es-ES"/>
            <a:t>, pero sin esperar una perfección inmediata.</a:t>
          </a:r>
          <a:endParaRPr lang="en-US"/>
        </a:p>
      </dgm:t>
    </dgm:pt>
    <dgm:pt modelId="{154328C8-1BA7-43B6-B642-0546ADCFF8C1}" type="parTrans" cxnId="{3710B55B-7CF2-46AC-9AE8-C0D1C50B69FF}">
      <dgm:prSet/>
      <dgm:spPr/>
      <dgm:t>
        <a:bodyPr/>
        <a:lstStyle/>
        <a:p>
          <a:endParaRPr lang="en-US"/>
        </a:p>
      </dgm:t>
    </dgm:pt>
    <dgm:pt modelId="{71E20B07-56F2-4D35-88A8-8CE0BBA12F17}" type="sibTrans" cxnId="{3710B55B-7CF2-46AC-9AE8-C0D1C50B69FF}">
      <dgm:prSet/>
      <dgm:spPr/>
      <dgm:t>
        <a:bodyPr/>
        <a:lstStyle/>
        <a:p>
          <a:endParaRPr lang="en-US"/>
        </a:p>
      </dgm:t>
    </dgm:pt>
    <dgm:pt modelId="{6D3117EA-7BB3-454F-AD05-D81BA9D551D1}">
      <dgm:prSet/>
      <dgm:spPr/>
      <dgm:t>
        <a:bodyPr/>
        <a:lstStyle/>
        <a:p>
          <a:r>
            <a:rPr lang="es-ES" dirty="0"/>
            <a:t>Evitar la sobreprotección, pero también la presión excesiva por los logros académicos.</a:t>
          </a:r>
          <a:endParaRPr lang="en-US" dirty="0"/>
        </a:p>
      </dgm:t>
    </dgm:pt>
    <dgm:pt modelId="{D8C7EB5D-8689-4DC2-87B0-2F5794BBA349}" type="parTrans" cxnId="{F055647D-ECA9-4FEB-9F1C-22775E851B50}">
      <dgm:prSet/>
      <dgm:spPr/>
      <dgm:t>
        <a:bodyPr/>
        <a:lstStyle/>
        <a:p>
          <a:endParaRPr lang="en-US"/>
        </a:p>
      </dgm:t>
    </dgm:pt>
    <dgm:pt modelId="{195403D0-44E6-431C-8A9E-50B58354F48D}" type="sibTrans" cxnId="{F055647D-ECA9-4FEB-9F1C-22775E851B50}">
      <dgm:prSet/>
      <dgm:spPr/>
      <dgm:t>
        <a:bodyPr/>
        <a:lstStyle/>
        <a:p>
          <a:endParaRPr lang="en-US"/>
        </a:p>
      </dgm:t>
    </dgm:pt>
    <dgm:pt modelId="{B43DA2F8-71BD-4B1F-A42C-81F8D5B8D148}">
      <dgm:prSet/>
      <dgm:spPr/>
      <dgm:t>
        <a:bodyPr/>
        <a:lstStyle/>
        <a:p>
          <a:r>
            <a:rPr lang="es-ES" dirty="0"/>
            <a:t>Ayudarles a desarrollar </a:t>
          </a:r>
          <a:r>
            <a:rPr lang="es-ES" b="1" dirty="0"/>
            <a:t>hábitos de autoevaluación</a:t>
          </a:r>
          <a:r>
            <a:rPr lang="es-ES" dirty="0"/>
            <a:t>, enseñándoles a reflexionar sobre lo que les funciona y lo que no.</a:t>
          </a:r>
          <a:endParaRPr lang="en-US" dirty="0"/>
        </a:p>
      </dgm:t>
    </dgm:pt>
    <dgm:pt modelId="{32A1BBBB-FB2F-42EB-BBD5-1C9B8A673AA9}" type="parTrans" cxnId="{F46E0F2F-A775-4943-BEF2-C3EB1E98CEC3}">
      <dgm:prSet/>
      <dgm:spPr/>
      <dgm:t>
        <a:bodyPr/>
        <a:lstStyle/>
        <a:p>
          <a:endParaRPr lang="en-US"/>
        </a:p>
      </dgm:t>
    </dgm:pt>
    <dgm:pt modelId="{05145728-85EE-4101-8310-9050E13BD443}" type="sibTrans" cxnId="{F46E0F2F-A775-4943-BEF2-C3EB1E98CEC3}">
      <dgm:prSet/>
      <dgm:spPr/>
      <dgm:t>
        <a:bodyPr/>
        <a:lstStyle/>
        <a:p>
          <a:endParaRPr lang="en-US"/>
        </a:p>
      </dgm:t>
    </dgm:pt>
    <dgm:pt modelId="{A558E2A3-B691-4094-B2BD-9122163D00F6}">
      <dgm:prSet/>
      <dgm:spPr/>
      <dgm:t>
        <a:bodyPr/>
        <a:lstStyle/>
        <a:p>
          <a:r>
            <a:rPr lang="es-ES" b="1" dirty="0"/>
            <a:t>🔹 4. Apoyar la regulación emocional y la autoestima</a:t>
          </a:r>
          <a:endParaRPr lang="en-US" dirty="0"/>
        </a:p>
      </dgm:t>
    </dgm:pt>
    <dgm:pt modelId="{725052B4-9D4F-42E3-92AE-BC0D5C531CDF}" type="parTrans" cxnId="{554B2135-3713-405F-9A7E-3C15FFBCBDE5}">
      <dgm:prSet/>
      <dgm:spPr/>
      <dgm:t>
        <a:bodyPr/>
        <a:lstStyle/>
        <a:p>
          <a:endParaRPr lang="en-US"/>
        </a:p>
      </dgm:t>
    </dgm:pt>
    <dgm:pt modelId="{F0241632-C1EB-4B5C-A726-71EF2A82CBA2}" type="sibTrans" cxnId="{554B2135-3713-405F-9A7E-3C15FFBCBDE5}">
      <dgm:prSet/>
      <dgm:spPr/>
      <dgm:t>
        <a:bodyPr/>
        <a:lstStyle/>
        <a:p>
          <a:endParaRPr lang="en-US"/>
        </a:p>
      </dgm:t>
    </dgm:pt>
    <dgm:pt modelId="{8C5257B5-83D5-40BF-B047-80ADA8FF7C70}">
      <dgm:prSet/>
      <dgm:spPr/>
      <dgm:t>
        <a:bodyPr/>
        <a:lstStyle/>
        <a:p>
          <a:r>
            <a:rPr lang="es-ES" b="1" dirty="0"/>
            <a:t>Enseñarles a gestionar la frustración</a:t>
          </a:r>
          <a:r>
            <a:rPr lang="es-ES" dirty="0"/>
            <a:t>, por ejemplo, con técnicas de respiración, mindfulness o escritura emocional.</a:t>
          </a:r>
          <a:endParaRPr lang="en-US" dirty="0"/>
        </a:p>
      </dgm:t>
    </dgm:pt>
    <dgm:pt modelId="{CE50F233-1FE4-451B-8971-2066AF617C0C}" type="parTrans" cxnId="{AA65C97B-D25A-4C5F-BA15-87B84AE25BF0}">
      <dgm:prSet/>
      <dgm:spPr/>
      <dgm:t>
        <a:bodyPr/>
        <a:lstStyle/>
        <a:p>
          <a:endParaRPr lang="en-US"/>
        </a:p>
      </dgm:t>
    </dgm:pt>
    <dgm:pt modelId="{BFA6D9F4-C0F3-4D52-92DC-B4573C2226C7}" type="sibTrans" cxnId="{AA65C97B-D25A-4C5F-BA15-87B84AE25BF0}">
      <dgm:prSet/>
      <dgm:spPr/>
      <dgm:t>
        <a:bodyPr/>
        <a:lstStyle/>
        <a:p>
          <a:endParaRPr lang="en-US"/>
        </a:p>
      </dgm:t>
    </dgm:pt>
    <dgm:pt modelId="{E74653E3-D277-425C-AD3F-9FC0FAE4FA47}">
      <dgm:prSet/>
      <dgm:spPr/>
      <dgm:t>
        <a:bodyPr/>
        <a:lstStyle/>
        <a:p>
          <a:r>
            <a:rPr lang="es-ES"/>
            <a:t>Reforzar su autoestima destacando sus fortalezas, no solo corrigiendo sus errores.</a:t>
          </a:r>
          <a:endParaRPr lang="en-US"/>
        </a:p>
      </dgm:t>
    </dgm:pt>
    <dgm:pt modelId="{9BF9BD29-F68E-48A5-9A6A-98110F80AC70}" type="parTrans" cxnId="{FD7C7065-5AAE-4276-9E4E-5E5ABC306CFB}">
      <dgm:prSet/>
      <dgm:spPr/>
      <dgm:t>
        <a:bodyPr/>
        <a:lstStyle/>
        <a:p>
          <a:endParaRPr lang="en-US"/>
        </a:p>
      </dgm:t>
    </dgm:pt>
    <dgm:pt modelId="{9BE0A949-7BE1-41B2-B05B-BFC4F5527907}" type="sibTrans" cxnId="{FD7C7065-5AAE-4276-9E4E-5E5ABC306CFB}">
      <dgm:prSet/>
      <dgm:spPr/>
      <dgm:t>
        <a:bodyPr/>
        <a:lstStyle/>
        <a:p>
          <a:endParaRPr lang="en-US"/>
        </a:p>
      </dgm:t>
    </dgm:pt>
    <dgm:pt modelId="{FA2485CE-99FF-44F0-BA49-B09AB0D0660D}">
      <dgm:prSet/>
      <dgm:spPr/>
      <dgm:t>
        <a:bodyPr/>
        <a:lstStyle/>
        <a:p>
          <a:r>
            <a:rPr lang="es-ES" dirty="0"/>
            <a:t>Fomentar un </a:t>
          </a:r>
          <a:r>
            <a:rPr lang="es-ES" b="1" dirty="0"/>
            <a:t>diálogo abierto sobre sus emociones</a:t>
          </a:r>
          <a:r>
            <a:rPr lang="es-ES" dirty="0"/>
            <a:t>, ayudándoles a identificar y expresar lo que sienten.</a:t>
          </a:r>
          <a:endParaRPr lang="en-US" dirty="0"/>
        </a:p>
      </dgm:t>
    </dgm:pt>
    <dgm:pt modelId="{96EC8776-5F35-4550-BDF1-E5C7DBDBAC91}" type="parTrans" cxnId="{AD2DC252-F025-4513-AA43-08363FA754B3}">
      <dgm:prSet/>
      <dgm:spPr/>
      <dgm:t>
        <a:bodyPr/>
        <a:lstStyle/>
        <a:p>
          <a:endParaRPr lang="en-US"/>
        </a:p>
      </dgm:t>
    </dgm:pt>
    <dgm:pt modelId="{52646573-FFC7-45D8-95B8-553152915BAB}" type="sibTrans" cxnId="{AD2DC252-F025-4513-AA43-08363FA754B3}">
      <dgm:prSet/>
      <dgm:spPr/>
      <dgm:t>
        <a:bodyPr/>
        <a:lstStyle/>
        <a:p>
          <a:endParaRPr lang="en-US"/>
        </a:p>
      </dgm:t>
    </dgm:pt>
    <dgm:pt modelId="{B7F6CEDE-96CD-49E0-B202-179DF1E2BDF8}">
      <dgm:prSet/>
      <dgm:spPr/>
      <dgm:t>
        <a:bodyPr/>
        <a:lstStyle/>
        <a:p>
          <a:r>
            <a:rPr lang="es-ES"/>
            <a:t>Evitar el síndrome del impostor recordándoles que </a:t>
          </a:r>
          <a:r>
            <a:rPr lang="es-ES" b="1"/>
            <a:t>su valor no depende únicamente de su rendimiento o logros</a:t>
          </a:r>
          <a:r>
            <a:rPr lang="es-ES"/>
            <a:t>.</a:t>
          </a:r>
          <a:endParaRPr lang="en-US"/>
        </a:p>
      </dgm:t>
    </dgm:pt>
    <dgm:pt modelId="{08FD6D5A-C7D7-47B9-9666-E1A5AB96E03A}" type="parTrans" cxnId="{F442C8D3-0580-4A57-9D74-794AA9E48C89}">
      <dgm:prSet/>
      <dgm:spPr/>
      <dgm:t>
        <a:bodyPr/>
        <a:lstStyle/>
        <a:p>
          <a:endParaRPr lang="en-US"/>
        </a:p>
      </dgm:t>
    </dgm:pt>
    <dgm:pt modelId="{C350EF28-9F33-4D53-94C3-7169FA7E94BB}" type="sibTrans" cxnId="{F442C8D3-0580-4A57-9D74-794AA9E48C89}">
      <dgm:prSet/>
      <dgm:spPr/>
      <dgm:t>
        <a:bodyPr/>
        <a:lstStyle/>
        <a:p>
          <a:endParaRPr lang="en-US"/>
        </a:p>
      </dgm:t>
    </dgm:pt>
    <dgm:pt modelId="{DA4683E4-BD4F-4C15-97AE-86EC85C1E7C9}" type="pres">
      <dgm:prSet presAssocID="{8690B8DE-7D49-4ED8-907E-BBFF6550EDAC}" presName="diagram" presStyleCnt="0">
        <dgm:presLayoutVars>
          <dgm:dir/>
          <dgm:resizeHandles val="exact"/>
        </dgm:presLayoutVars>
      </dgm:prSet>
      <dgm:spPr/>
    </dgm:pt>
    <dgm:pt modelId="{D866C1AB-C31A-44A8-BE1F-67A068C72E5F}" type="pres">
      <dgm:prSet presAssocID="{09DB9DA8-72F9-4451-8102-F1B6CB275964}" presName="node" presStyleLbl="node1" presStyleIdx="0" presStyleCnt="10" custLinFactNeighborX="-42050" custLinFactNeighborY="1920">
        <dgm:presLayoutVars>
          <dgm:bulletEnabled val="1"/>
        </dgm:presLayoutVars>
      </dgm:prSet>
      <dgm:spPr/>
    </dgm:pt>
    <dgm:pt modelId="{DFFE9753-C4CA-42C8-A1D4-9CF67A840123}" type="pres">
      <dgm:prSet presAssocID="{B9C2F091-7408-48B3-A066-79DD7C0A45B8}" presName="sibTrans" presStyleCnt="0"/>
      <dgm:spPr/>
    </dgm:pt>
    <dgm:pt modelId="{8C009B78-96CE-4EE4-8EFF-67A35E7CCEC5}" type="pres">
      <dgm:prSet presAssocID="{7C6432C4-532C-4869-A43F-0A32EFB2F814}" presName="node" presStyleLbl="node1" presStyleIdx="1" presStyleCnt="10" custLinFactNeighborX="-43778" custLinFactNeighborY="2880">
        <dgm:presLayoutVars>
          <dgm:bulletEnabled val="1"/>
        </dgm:presLayoutVars>
      </dgm:prSet>
      <dgm:spPr/>
    </dgm:pt>
    <dgm:pt modelId="{FD8DD92A-A1BD-4CFA-B781-F71594FEE991}" type="pres">
      <dgm:prSet presAssocID="{1BEBB0DB-EBB2-44AE-84F5-A74D49FE694D}" presName="sibTrans" presStyleCnt="0"/>
      <dgm:spPr/>
    </dgm:pt>
    <dgm:pt modelId="{EACEC98E-9EE5-4DF7-BC84-23B399E118F1}" type="pres">
      <dgm:prSet presAssocID="{32C71755-D1A0-4909-B608-09BA8AFB5D1D}" presName="node" presStyleLbl="node1" presStyleIdx="2" presStyleCnt="10" custLinFactNeighborX="-44354">
        <dgm:presLayoutVars>
          <dgm:bulletEnabled val="1"/>
        </dgm:presLayoutVars>
      </dgm:prSet>
      <dgm:spPr/>
    </dgm:pt>
    <dgm:pt modelId="{E0DCD9A7-214A-472B-8DB7-8134A1FC942C}" type="pres">
      <dgm:prSet presAssocID="{71E20B07-56F2-4D35-88A8-8CE0BBA12F17}" presName="sibTrans" presStyleCnt="0"/>
      <dgm:spPr/>
    </dgm:pt>
    <dgm:pt modelId="{8CF38FB5-ABA1-4CB8-8197-AF8AD9F1A0AC}" type="pres">
      <dgm:prSet presAssocID="{6D3117EA-7BB3-454F-AD05-D81BA9D551D1}" presName="node" presStyleLbl="node1" presStyleIdx="3" presStyleCnt="10" custLinFactNeighborX="-50691" custLinFactNeighborY="2880">
        <dgm:presLayoutVars>
          <dgm:bulletEnabled val="1"/>
        </dgm:presLayoutVars>
      </dgm:prSet>
      <dgm:spPr/>
    </dgm:pt>
    <dgm:pt modelId="{D9D6E6C4-849A-43FB-A568-97EE3F81B18D}" type="pres">
      <dgm:prSet presAssocID="{195403D0-44E6-431C-8A9E-50B58354F48D}" presName="sibTrans" presStyleCnt="0"/>
      <dgm:spPr/>
    </dgm:pt>
    <dgm:pt modelId="{722D4681-1855-42A2-B310-BEE058DE1475}" type="pres">
      <dgm:prSet presAssocID="{B43DA2F8-71BD-4B1F-A42C-81F8D5B8D148}" presName="node" presStyleLbl="node1" presStyleIdx="4" presStyleCnt="10" custLinFactX="200000" custLinFactY="-10406" custLinFactNeighborX="225111" custLinFactNeighborY="-100000">
        <dgm:presLayoutVars>
          <dgm:bulletEnabled val="1"/>
        </dgm:presLayoutVars>
      </dgm:prSet>
      <dgm:spPr/>
    </dgm:pt>
    <dgm:pt modelId="{B7C17F5A-9978-4F6C-B0E0-BF0DCFBAA317}" type="pres">
      <dgm:prSet presAssocID="{05145728-85EE-4101-8310-9050E13BD443}" presName="sibTrans" presStyleCnt="0"/>
      <dgm:spPr/>
    </dgm:pt>
    <dgm:pt modelId="{EA138146-71E5-4E51-AF27-03CE754C8F2F}" type="pres">
      <dgm:prSet presAssocID="{A558E2A3-B691-4094-B2BD-9122163D00F6}" presName="node" presStyleLbl="node1" presStyleIdx="5" presStyleCnt="10" custLinFactX="-53800" custLinFactNeighborX="-100000" custLinFactNeighborY="6137">
        <dgm:presLayoutVars>
          <dgm:bulletEnabled val="1"/>
        </dgm:presLayoutVars>
      </dgm:prSet>
      <dgm:spPr/>
    </dgm:pt>
    <dgm:pt modelId="{1FC6502B-3C64-4E63-ABA8-A106115E32D6}" type="pres">
      <dgm:prSet presAssocID="{F0241632-C1EB-4B5C-A726-71EF2A82CBA2}" presName="sibTrans" presStyleCnt="0"/>
      <dgm:spPr/>
    </dgm:pt>
    <dgm:pt modelId="{31E30008-16C7-487B-A392-0AFF20EE7D8F}" type="pres">
      <dgm:prSet presAssocID="{8C5257B5-83D5-40BF-B047-80ADA8FF7C70}" presName="node" presStyleLbl="node1" presStyleIdx="6" presStyleCnt="10" custLinFactX="-53800" custLinFactNeighborX="-100000" custLinFactNeighborY="6137">
        <dgm:presLayoutVars>
          <dgm:bulletEnabled val="1"/>
        </dgm:presLayoutVars>
      </dgm:prSet>
      <dgm:spPr/>
    </dgm:pt>
    <dgm:pt modelId="{BFD5FB88-B131-43F2-AF5C-5B293CF43B54}" type="pres">
      <dgm:prSet presAssocID="{BFA6D9F4-C0F3-4D52-92DC-B4573C2226C7}" presName="sibTrans" presStyleCnt="0"/>
      <dgm:spPr/>
    </dgm:pt>
    <dgm:pt modelId="{F4BC7584-13DD-4239-8FB6-FD4C75B23900}" type="pres">
      <dgm:prSet presAssocID="{E74653E3-D277-425C-AD3F-9FC0FAE4FA47}" presName="node" presStyleLbl="node1" presStyleIdx="7" presStyleCnt="10" custLinFactX="-53800" custLinFactNeighborX="-100000" custLinFactNeighborY="6137">
        <dgm:presLayoutVars>
          <dgm:bulletEnabled val="1"/>
        </dgm:presLayoutVars>
      </dgm:prSet>
      <dgm:spPr/>
    </dgm:pt>
    <dgm:pt modelId="{0E257B89-91EB-41BC-9513-84D16427E7F4}" type="pres">
      <dgm:prSet presAssocID="{9BE0A949-7BE1-41B2-B05B-BFC4F5527907}" presName="sibTrans" presStyleCnt="0"/>
      <dgm:spPr/>
    </dgm:pt>
    <dgm:pt modelId="{FA4CE404-94BD-426F-9668-8EAFFD12869D}" type="pres">
      <dgm:prSet presAssocID="{FA2485CE-99FF-44F0-BA49-B09AB0D0660D}" presName="node" presStyleLbl="node1" presStyleIdx="8" presStyleCnt="10" custLinFactX="70780" custLinFactY="-10530" custLinFactNeighborX="100000" custLinFactNeighborY="-100000">
        <dgm:presLayoutVars>
          <dgm:bulletEnabled val="1"/>
        </dgm:presLayoutVars>
      </dgm:prSet>
      <dgm:spPr/>
    </dgm:pt>
    <dgm:pt modelId="{BF1BE05D-B320-41A3-A6B6-A10A1A0CAF0A}" type="pres">
      <dgm:prSet presAssocID="{52646573-FFC7-45D8-95B8-553152915BAB}" presName="sibTrans" presStyleCnt="0"/>
      <dgm:spPr/>
    </dgm:pt>
    <dgm:pt modelId="{29BB34CE-0C76-42A6-AE69-6AD5D7CE8265}" type="pres">
      <dgm:prSet presAssocID="{B7F6CEDE-96CD-49E0-B202-179DF1E2BDF8}" presName="node" presStyleLbl="node1" presStyleIdx="9" presStyleCnt="10" custLinFactX="61564" custLinFactY="-10530" custLinFactNeighborX="100000" custLinFactNeighborY="-100000">
        <dgm:presLayoutVars>
          <dgm:bulletEnabled val="1"/>
        </dgm:presLayoutVars>
      </dgm:prSet>
      <dgm:spPr/>
    </dgm:pt>
  </dgm:ptLst>
  <dgm:cxnLst>
    <dgm:cxn modelId="{A7FAC807-CD52-4DEA-BBEA-4A41350EDB52}" type="presOf" srcId="{E74653E3-D277-425C-AD3F-9FC0FAE4FA47}" destId="{F4BC7584-13DD-4239-8FB6-FD4C75B23900}" srcOrd="0" destOrd="0" presId="urn:microsoft.com/office/officeart/2005/8/layout/default"/>
    <dgm:cxn modelId="{F3F17D09-78AD-450F-940D-C78FA7095614}" type="presOf" srcId="{32C71755-D1A0-4909-B608-09BA8AFB5D1D}" destId="{EACEC98E-9EE5-4DF7-BC84-23B399E118F1}" srcOrd="0" destOrd="0" presId="urn:microsoft.com/office/officeart/2005/8/layout/default"/>
    <dgm:cxn modelId="{86ED3B0C-67C7-4AAE-BB7E-D53E254FDE5F}" type="presOf" srcId="{B43DA2F8-71BD-4B1F-A42C-81F8D5B8D148}" destId="{722D4681-1855-42A2-B310-BEE058DE1475}" srcOrd="0" destOrd="0" presId="urn:microsoft.com/office/officeart/2005/8/layout/default"/>
    <dgm:cxn modelId="{61DDD319-AB91-4E2A-90A9-8E5E1A7260BF}" type="presOf" srcId="{8C5257B5-83D5-40BF-B047-80ADA8FF7C70}" destId="{31E30008-16C7-487B-A392-0AFF20EE7D8F}" srcOrd="0" destOrd="0" presId="urn:microsoft.com/office/officeart/2005/8/layout/default"/>
    <dgm:cxn modelId="{3A0CA520-57AD-4CBF-B5B6-456130E367B5}" type="presOf" srcId="{6D3117EA-7BB3-454F-AD05-D81BA9D551D1}" destId="{8CF38FB5-ABA1-4CB8-8197-AF8AD9F1A0AC}" srcOrd="0" destOrd="0" presId="urn:microsoft.com/office/officeart/2005/8/layout/default"/>
    <dgm:cxn modelId="{F46E0F2F-A775-4943-BEF2-C3EB1E98CEC3}" srcId="{8690B8DE-7D49-4ED8-907E-BBFF6550EDAC}" destId="{B43DA2F8-71BD-4B1F-A42C-81F8D5B8D148}" srcOrd="4" destOrd="0" parTransId="{32A1BBBB-FB2F-42EB-BBD5-1C9B8A673AA9}" sibTransId="{05145728-85EE-4101-8310-9050E13BD443}"/>
    <dgm:cxn modelId="{554B2135-3713-405F-9A7E-3C15FFBCBDE5}" srcId="{8690B8DE-7D49-4ED8-907E-BBFF6550EDAC}" destId="{A558E2A3-B691-4094-B2BD-9122163D00F6}" srcOrd="5" destOrd="0" parTransId="{725052B4-9D4F-42E3-92AE-BC0D5C531CDF}" sibTransId="{F0241632-C1EB-4B5C-A726-71EF2A82CBA2}"/>
    <dgm:cxn modelId="{E960D037-1F98-433B-8B85-989D38DD8F59}" type="presOf" srcId="{B7F6CEDE-96CD-49E0-B202-179DF1E2BDF8}" destId="{29BB34CE-0C76-42A6-AE69-6AD5D7CE8265}" srcOrd="0" destOrd="0" presId="urn:microsoft.com/office/officeart/2005/8/layout/default"/>
    <dgm:cxn modelId="{3710B55B-7CF2-46AC-9AE8-C0D1C50B69FF}" srcId="{8690B8DE-7D49-4ED8-907E-BBFF6550EDAC}" destId="{32C71755-D1A0-4909-B608-09BA8AFB5D1D}" srcOrd="2" destOrd="0" parTransId="{154328C8-1BA7-43B6-B642-0546ADCFF8C1}" sibTransId="{71E20B07-56F2-4D35-88A8-8CE0BBA12F17}"/>
    <dgm:cxn modelId="{FD7C7065-5AAE-4276-9E4E-5E5ABC306CFB}" srcId="{8690B8DE-7D49-4ED8-907E-BBFF6550EDAC}" destId="{E74653E3-D277-425C-AD3F-9FC0FAE4FA47}" srcOrd="7" destOrd="0" parTransId="{9BF9BD29-F68E-48A5-9A6A-98110F80AC70}" sibTransId="{9BE0A949-7BE1-41B2-B05B-BFC4F5527907}"/>
    <dgm:cxn modelId="{AD2DC252-F025-4513-AA43-08363FA754B3}" srcId="{8690B8DE-7D49-4ED8-907E-BBFF6550EDAC}" destId="{FA2485CE-99FF-44F0-BA49-B09AB0D0660D}" srcOrd="8" destOrd="0" parTransId="{96EC8776-5F35-4550-BDF1-E5C7DBDBAC91}" sibTransId="{52646573-FFC7-45D8-95B8-553152915BAB}"/>
    <dgm:cxn modelId="{EE3D5154-1FF3-492E-9EBB-1FD35FF99E66}" type="presOf" srcId="{FA2485CE-99FF-44F0-BA49-B09AB0D0660D}" destId="{FA4CE404-94BD-426F-9668-8EAFFD12869D}" srcOrd="0" destOrd="0" presId="urn:microsoft.com/office/officeart/2005/8/layout/default"/>
    <dgm:cxn modelId="{AA65C97B-D25A-4C5F-BA15-87B84AE25BF0}" srcId="{8690B8DE-7D49-4ED8-907E-BBFF6550EDAC}" destId="{8C5257B5-83D5-40BF-B047-80ADA8FF7C70}" srcOrd="6" destOrd="0" parTransId="{CE50F233-1FE4-451B-8971-2066AF617C0C}" sibTransId="{BFA6D9F4-C0F3-4D52-92DC-B4573C2226C7}"/>
    <dgm:cxn modelId="{F055647D-ECA9-4FEB-9F1C-22775E851B50}" srcId="{8690B8DE-7D49-4ED8-907E-BBFF6550EDAC}" destId="{6D3117EA-7BB3-454F-AD05-D81BA9D551D1}" srcOrd="3" destOrd="0" parTransId="{D8C7EB5D-8689-4DC2-87B0-2F5794BBA349}" sibTransId="{195403D0-44E6-431C-8A9E-50B58354F48D}"/>
    <dgm:cxn modelId="{874E06C7-9FC6-46FE-9584-100B8389239C}" srcId="{8690B8DE-7D49-4ED8-907E-BBFF6550EDAC}" destId="{09DB9DA8-72F9-4451-8102-F1B6CB275964}" srcOrd="0" destOrd="0" parTransId="{98C39804-D667-4CA8-9449-16D446CB1C9C}" sibTransId="{B9C2F091-7408-48B3-A066-79DD7C0A45B8}"/>
    <dgm:cxn modelId="{DA7DA8D2-55D6-4DD6-A2B1-48D6FD5CCFE9}" type="presOf" srcId="{8690B8DE-7D49-4ED8-907E-BBFF6550EDAC}" destId="{DA4683E4-BD4F-4C15-97AE-86EC85C1E7C9}" srcOrd="0" destOrd="0" presId="urn:microsoft.com/office/officeart/2005/8/layout/default"/>
    <dgm:cxn modelId="{F442C8D3-0580-4A57-9D74-794AA9E48C89}" srcId="{8690B8DE-7D49-4ED8-907E-BBFF6550EDAC}" destId="{B7F6CEDE-96CD-49E0-B202-179DF1E2BDF8}" srcOrd="9" destOrd="0" parTransId="{08FD6D5A-C7D7-47B9-9666-E1A5AB96E03A}" sibTransId="{C350EF28-9F33-4D53-94C3-7169FA7E94BB}"/>
    <dgm:cxn modelId="{8D37A3D6-2143-4F62-8FB1-0AD4E02B50E0}" type="presOf" srcId="{7C6432C4-532C-4869-A43F-0A32EFB2F814}" destId="{8C009B78-96CE-4EE4-8EFF-67A35E7CCEC5}" srcOrd="0" destOrd="0" presId="urn:microsoft.com/office/officeart/2005/8/layout/default"/>
    <dgm:cxn modelId="{FF98AEDA-F86A-4459-9AC8-0FEEE5F7A291}" type="presOf" srcId="{09DB9DA8-72F9-4451-8102-F1B6CB275964}" destId="{D866C1AB-C31A-44A8-BE1F-67A068C72E5F}" srcOrd="0" destOrd="0" presId="urn:microsoft.com/office/officeart/2005/8/layout/default"/>
    <dgm:cxn modelId="{EDEBA1E7-364A-4279-B5EE-04719B4CB4B1}" type="presOf" srcId="{A558E2A3-B691-4094-B2BD-9122163D00F6}" destId="{EA138146-71E5-4E51-AF27-03CE754C8F2F}" srcOrd="0" destOrd="0" presId="urn:microsoft.com/office/officeart/2005/8/layout/default"/>
    <dgm:cxn modelId="{F123B9EE-6D94-4DAA-B0ED-410B1845D335}" srcId="{8690B8DE-7D49-4ED8-907E-BBFF6550EDAC}" destId="{7C6432C4-532C-4869-A43F-0A32EFB2F814}" srcOrd="1" destOrd="0" parTransId="{9157EEBD-5E97-4D91-838A-A494F5B8CF97}" sibTransId="{1BEBB0DB-EBB2-44AE-84F5-A74D49FE694D}"/>
    <dgm:cxn modelId="{CA1530A1-F0E6-443B-B43F-17634CDC9E35}" type="presParOf" srcId="{DA4683E4-BD4F-4C15-97AE-86EC85C1E7C9}" destId="{D866C1AB-C31A-44A8-BE1F-67A068C72E5F}" srcOrd="0" destOrd="0" presId="urn:microsoft.com/office/officeart/2005/8/layout/default"/>
    <dgm:cxn modelId="{58C45559-F4E9-4102-8E2F-FCB99C77096E}" type="presParOf" srcId="{DA4683E4-BD4F-4C15-97AE-86EC85C1E7C9}" destId="{DFFE9753-C4CA-42C8-A1D4-9CF67A840123}" srcOrd="1" destOrd="0" presId="urn:microsoft.com/office/officeart/2005/8/layout/default"/>
    <dgm:cxn modelId="{2C1B7927-BF7E-4FCD-BDA1-97CCB2CEE2B2}" type="presParOf" srcId="{DA4683E4-BD4F-4C15-97AE-86EC85C1E7C9}" destId="{8C009B78-96CE-4EE4-8EFF-67A35E7CCEC5}" srcOrd="2" destOrd="0" presId="urn:microsoft.com/office/officeart/2005/8/layout/default"/>
    <dgm:cxn modelId="{1816E5F6-EACB-4046-B9C4-FA397FB4839E}" type="presParOf" srcId="{DA4683E4-BD4F-4C15-97AE-86EC85C1E7C9}" destId="{FD8DD92A-A1BD-4CFA-B781-F71594FEE991}" srcOrd="3" destOrd="0" presId="urn:microsoft.com/office/officeart/2005/8/layout/default"/>
    <dgm:cxn modelId="{E0A620F7-8F94-4F7F-908C-B67240660E55}" type="presParOf" srcId="{DA4683E4-BD4F-4C15-97AE-86EC85C1E7C9}" destId="{EACEC98E-9EE5-4DF7-BC84-23B399E118F1}" srcOrd="4" destOrd="0" presId="urn:microsoft.com/office/officeart/2005/8/layout/default"/>
    <dgm:cxn modelId="{6BA90839-9B8F-457D-9783-44BC7A329FC7}" type="presParOf" srcId="{DA4683E4-BD4F-4C15-97AE-86EC85C1E7C9}" destId="{E0DCD9A7-214A-472B-8DB7-8134A1FC942C}" srcOrd="5" destOrd="0" presId="urn:microsoft.com/office/officeart/2005/8/layout/default"/>
    <dgm:cxn modelId="{0FE80395-3D3B-46C4-8BFA-3BDA1675791D}" type="presParOf" srcId="{DA4683E4-BD4F-4C15-97AE-86EC85C1E7C9}" destId="{8CF38FB5-ABA1-4CB8-8197-AF8AD9F1A0AC}" srcOrd="6" destOrd="0" presId="urn:microsoft.com/office/officeart/2005/8/layout/default"/>
    <dgm:cxn modelId="{D300CFE9-4E87-4097-BC4A-237D799230C2}" type="presParOf" srcId="{DA4683E4-BD4F-4C15-97AE-86EC85C1E7C9}" destId="{D9D6E6C4-849A-43FB-A568-97EE3F81B18D}" srcOrd="7" destOrd="0" presId="urn:microsoft.com/office/officeart/2005/8/layout/default"/>
    <dgm:cxn modelId="{2B39C6B9-3ADD-40D7-9109-FF4DE2E778B4}" type="presParOf" srcId="{DA4683E4-BD4F-4C15-97AE-86EC85C1E7C9}" destId="{722D4681-1855-42A2-B310-BEE058DE1475}" srcOrd="8" destOrd="0" presId="urn:microsoft.com/office/officeart/2005/8/layout/default"/>
    <dgm:cxn modelId="{4A027B7B-B7AE-48BD-B88B-FD9142BA429A}" type="presParOf" srcId="{DA4683E4-BD4F-4C15-97AE-86EC85C1E7C9}" destId="{B7C17F5A-9978-4F6C-B0E0-BF0DCFBAA317}" srcOrd="9" destOrd="0" presId="urn:microsoft.com/office/officeart/2005/8/layout/default"/>
    <dgm:cxn modelId="{B214B9AF-DF89-49F3-B4D9-E139EFB7AD8F}" type="presParOf" srcId="{DA4683E4-BD4F-4C15-97AE-86EC85C1E7C9}" destId="{EA138146-71E5-4E51-AF27-03CE754C8F2F}" srcOrd="10" destOrd="0" presId="urn:microsoft.com/office/officeart/2005/8/layout/default"/>
    <dgm:cxn modelId="{3FC89CC4-BD81-414F-9BFD-CDACDEE5E70C}" type="presParOf" srcId="{DA4683E4-BD4F-4C15-97AE-86EC85C1E7C9}" destId="{1FC6502B-3C64-4E63-ABA8-A106115E32D6}" srcOrd="11" destOrd="0" presId="urn:microsoft.com/office/officeart/2005/8/layout/default"/>
    <dgm:cxn modelId="{DFEAF352-9672-4E12-B536-CDDFAA3D5FA7}" type="presParOf" srcId="{DA4683E4-BD4F-4C15-97AE-86EC85C1E7C9}" destId="{31E30008-16C7-487B-A392-0AFF20EE7D8F}" srcOrd="12" destOrd="0" presId="urn:microsoft.com/office/officeart/2005/8/layout/default"/>
    <dgm:cxn modelId="{8C6B445C-6C63-4719-A08D-1F9D8C0B6A94}" type="presParOf" srcId="{DA4683E4-BD4F-4C15-97AE-86EC85C1E7C9}" destId="{BFD5FB88-B131-43F2-AF5C-5B293CF43B54}" srcOrd="13" destOrd="0" presId="urn:microsoft.com/office/officeart/2005/8/layout/default"/>
    <dgm:cxn modelId="{49C88881-9A56-453B-8435-A6CEEB7EDA0F}" type="presParOf" srcId="{DA4683E4-BD4F-4C15-97AE-86EC85C1E7C9}" destId="{F4BC7584-13DD-4239-8FB6-FD4C75B23900}" srcOrd="14" destOrd="0" presId="urn:microsoft.com/office/officeart/2005/8/layout/default"/>
    <dgm:cxn modelId="{5D5C640F-2382-4247-9E57-76942BBD3B2E}" type="presParOf" srcId="{DA4683E4-BD4F-4C15-97AE-86EC85C1E7C9}" destId="{0E257B89-91EB-41BC-9513-84D16427E7F4}" srcOrd="15" destOrd="0" presId="urn:microsoft.com/office/officeart/2005/8/layout/default"/>
    <dgm:cxn modelId="{D7BA1A27-8A27-46A1-9003-A35F2856B550}" type="presParOf" srcId="{DA4683E4-BD4F-4C15-97AE-86EC85C1E7C9}" destId="{FA4CE404-94BD-426F-9668-8EAFFD12869D}" srcOrd="16" destOrd="0" presId="urn:microsoft.com/office/officeart/2005/8/layout/default"/>
    <dgm:cxn modelId="{8465FE29-CAA7-4228-A3C7-F9C958C1E4B7}" type="presParOf" srcId="{DA4683E4-BD4F-4C15-97AE-86EC85C1E7C9}" destId="{BF1BE05D-B320-41A3-A6B6-A10A1A0CAF0A}" srcOrd="17" destOrd="0" presId="urn:microsoft.com/office/officeart/2005/8/layout/default"/>
    <dgm:cxn modelId="{59B01C14-7DC9-4C1E-A42E-CABF92918F99}" type="presParOf" srcId="{DA4683E4-BD4F-4C15-97AE-86EC85C1E7C9}" destId="{29BB34CE-0C76-42A6-AE69-6AD5D7CE8265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5EE33-E4E5-43AF-B9A8-01CA047701E6}">
      <dsp:nvSpPr>
        <dsp:cNvPr id="0" name=""/>
        <dsp:cNvSpPr/>
      </dsp:nvSpPr>
      <dsp:spPr>
        <a:xfrm>
          <a:off x="853" y="21822"/>
          <a:ext cx="3457633" cy="4149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0" rIns="34153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0" kern="1200" noProof="0" dirty="0"/>
            <a:t>Comprender la doble excepcionalidad</a:t>
          </a:r>
        </a:p>
      </dsp:txBody>
      <dsp:txXfrm>
        <a:off x="853" y="1681486"/>
        <a:ext cx="3457633" cy="2489496"/>
      </dsp:txXfrm>
    </dsp:sp>
    <dsp:sp modelId="{3ADE8041-C56F-4B78-9F92-DFC225B8F9FE}">
      <dsp:nvSpPr>
        <dsp:cNvPr id="0" name=""/>
        <dsp:cNvSpPr/>
      </dsp:nvSpPr>
      <dsp:spPr>
        <a:xfrm>
          <a:off x="853" y="21822"/>
          <a:ext cx="3457633" cy="1659664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165100" rIns="3415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53" y="21822"/>
        <a:ext cx="3457633" cy="1659664"/>
      </dsp:txXfrm>
    </dsp:sp>
    <dsp:sp modelId="{735D5133-6D61-4B00-AC52-DE2CFC8578EC}">
      <dsp:nvSpPr>
        <dsp:cNvPr id="0" name=""/>
        <dsp:cNvSpPr/>
      </dsp:nvSpPr>
      <dsp:spPr>
        <a:xfrm>
          <a:off x="3735097" y="21822"/>
          <a:ext cx="3457633" cy="4149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0" rIns="34153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noProof="0" dirty="0"/>
            <a:t>Identificar fortalezas y dificultades</a:t>
          </a:r>
        </a:p>
      </dsp:txBody>
      <dsp:txXfrm>
        <a:off x="3735097" y="1681486"/>
        <a:ext cx="3457633" cy="2489496"/>
      </dsp:txXfrm>
    </dsp:sp>
    <dsp:sp modelId="{F4F0E147-709D-40A1-86C7-A3364BEE8BAC}">
      <dsp:nvSpPr>
        <dsp:cNvPr id="0" name=""/>
        <dsp:cNvSpPr/>
      </dsp:nvSpPr>
      <dsp:spPr>
        <a:xfrm>
          <a:off x="3735097" y="21822"/>
          <a:ext cx="3457633" cy="1659664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165100" rIns="3415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735097" y="21822"/>
        <a:ext cx="3457633" cy="1659664"/>
      </dsp:txXfrm>
    </dsp:sp>
    <dsp:sp modelId="{39CFE256-054F-4AA2-A9F7-6656F34A14CD}">
      <dsp:nvSpPr>
        <dsp:cNvPr id="0" name=""/>
        <dsp:cNvSpPr/>
      </dsp:nvSpPr>
      <dsp:spPr>
        <a:xfrm>
          <a:off x="7469341" y="21822"/>
          <a:ext cx="3457633" cy="4149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0" rIns="34153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Explorar estrategias de apoyo en la educación y en la vida diaria</a:t>
          </a:r>
          <a:endParaRPr lang="en-US" sz="2600" kern="1200" dirty="0"/>
        </a:p>
      </dsp:txBody>
      <dsp:txXfrm>
        <a:off x="7469341" y="1681486"/>
        <a:ext cx="3457633" cy="2489496"/>
      </dsp:txXfrm>
    </dsp:sp>
    <dsp:sp modelId="{FE818C7A-092D-46B5-BCD8-33163B6806CC}">
      <dsp:nvSpPr>
        <dsp:cNvPr id="0" name=""/>
        <dsp:cNvSpPr/>
      </dsp:nvSpPr>
      <dsp:spPr>
        <a:xfrm>
          <a:off x="7469341" y="21822"/>
          <a:ext cx="3457633" cy="1659664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165100" rIns="3415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469341" y="21822"/>
        <a:ext cx="3457633" cy="16596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D1700-BD0B-4BE3-A1B7-557AE671032E}">
      <dsp:nvSpPr>
        <dsp:cNvPr id="0" name=""/>
        <dsp:cNvSpPr/>
      </dsp:nvSpPr>
      <dsp:spPr>
        <a:xfrm>
          <a:off x="3594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5. Facilitar espacios para la estimulación intelectual sin saturarlos</a:t>
          </a:r>
          <a:endParaRPr lang="en-US" sz="1200" kern="1200" dirty="0"/>
        </a:p>
      </dsp:txBody>
      <dsp:txXfrm>
        <a:off x="3594" y="229666"/>
        <a:ext cx="1946002" cy="1167601"/>
      </dsp:txXfrm>
    </dsp:sp>
    <dsp:sp modelId="{B81FD01E-C565-42BE-BB98-C4CA52C7D7D3}">
      <dsp:nvSpPr>
        <dsp:cNvPr id="0" name=""/>
        <dsp:cNvSpPr/>
      </dsp:nvSpPr>
      <dsp:spPr>
        <a:xfrm>
          <a:off x="2144196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495663"/>
                <a:satOff val="-1423"/>
                <a:lumOff val="-22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95663"/>
                <a:satOff val="-1423"/>
                <a:lumOff val="-22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95663"/>
                <a:satOff val="-1423"/>
                <a:lumOff val="-22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Permitirles </a:t>
          </a:r>
          <a:r>
            <a:rPr lang="es-ES" sz="1200" b="1" kern="1200"/>
            <a:t>explorar sus intereses sin presión</a:t>
          </a:r>
          <a:r>
            <a:rPr lang="es-ES" sz="1200" kern="1200"/>
            <a:t> (lectura, experimentos, juegos de lógica, arte, etc.).</a:t>
          </a:r>
          <a:endParaRPr lang="en-US" sz="1200" kern="1200"/>
        </a:p>
      </dsp:txBody>
      <dsp:txXfrm>
        <a:off x="2144196" y="229666"/>
        <a:ext cx="1946002" cy="1167601"/>
      </dsp:txXfrm>
    </dsp:sp>
    <dsp:sp modelId="{E88A5513-43A4-454D-BED8-7FEAA555A3B8}">
      <dsp:nvSpPr>
        <dsp:cNvPr id="0" name=""/>
        <dsp:cNvSpPr/>
      </dsp:nvSpPr>
      <dsp:spPr>
        <a:xfrm>
          <a:off x="4284798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991325"/>
                <a:satOff val="-2845"/>
                <a:lumOff val="-45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91325"/>
                <a:satOff val="-2845"/>
                <a:lumOff val="-45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91325"/>
                <a:satOff val="-2845"/>
                <a:lumOff val="-45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Ofrecer desafíos intelectuales adecuados sin caer en la sobreexigencia.</a:t>
          </a:r>
          <a:endParaRPr lang="en-US" sz="1200" kern="1200"/>
        </a:p>
      </dsp:txBody>
      <dsp:txXfrm>
        <a:off x="4284798" y="229666"/>
        <a:ext cx="1946002" cy="1167601"/>
      </dsp:txXfrm>
    </dsp:sp>
    <dsp:sp modelId="{D912677F-6A53-4FC1-A096-881071E1EBFE}">
      <dsp:nvSpPr>
        <dsp:cNvPr id="0" name=""/>
        <dsp:cNvSpPr/>
      </dsp:nvSpPr>
      <dsp:spPr>
        <a:xfrm>
          <a:off x="6425401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1486988"/>
                <a:satOff val="-4268"/>
                <a:lumOff val="-68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86988"/>
                <a:satOff val="-4268"/>
                <a:lumOff val="-68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86988"/>
                <a:satOff val="-4268"/>
                <a:lumOff val="-68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Proporcionar un equilibrio entre </a:t>
          </a:r>
          <a:r>
            <a:rPr lang="es-ES" sz="1200" b="1" kern="1200"/>
            <a:t>estimulación y descanso</a:t>
          </a:r>
          <a:r>
            <a:rPr lang="es-ES" sz="1200" kern="1200"/>
            <a:t>, ya que pueden agotarse mentalmente con facilidad.</a:t>
          </a:r>
          <a:endParaRPr lang="en-US" sz="1200" kern="1200"/>
        </a:p>
      </dsp:txBody>
      <dsp:txXfrm>
        <a:off x="6425401" y="229666"/>
        <a:ext cx="1946002" cy="1167601"/>
      </dsp:txXfrm>
    </dsp:sp>
    <dsp:sp modelId="{62BF95F1-A465-4FC8-915A-C78C1B4CEE02}">
      <dsp:nvSpPr>
        <dsp:cNvPr id="0" name=""/>
        <dsp:cNvSpPr/>
      </dsp:nvSpPr>
      <dsp:spPr>
        <a:xfrm>
          <a:off x="8566003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1982650"/>
                <a:satOff val="-5690"/>
                <a:lumOff val="-91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982650"/>
                <a:satOff val="-5690"/>
                <a:lumOff val="-91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982650"/>
                <a:satOff val="-5690"/>
                <a:lumOff val="-91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Recordar que </a:t>
          </a:r>
          <a:r>
            <a:rPr lang="es-ES" sz="1200" b="1" kern="1200"/>
            <a:t>el aburrimiento también es necesario</a:t>
          </a:r>
          <a:r>
            <a:rPr lang="es-ES" sz="1200" kern="1200"/>
            <a:t> para fomentar la creatividad y el pensamiento divergente.</a:t>
          </a:r>
          <a:endParaRPr lang="en-US" sz="1200" kern="1200"/>
        </a:p>
      </dsp:txBody>
      <dsp:txXfrm>
        <a:off x="8566003" y="229666"/>
        <a:ext cx="1946002" cy="1167601"/>
      </dsp:txXfrm>
    </dsp:sp>
    <dsp:sp modelId="{10BB8AB4-5A10-4E4A-A14D-5A66393F3861}">
      <dsp:nvSpPr>
        <dsp:cNvPr id="0" name=""/>
        <dsp:cNvSpPr/>
      </dsp:nvSpPr>
      <dsp:spPr>
        <a:xfrm>
          <a:off x="3594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2478313"/>
                <a:satOff val="-7113"/>
                <a:lumOff val="-113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478313"/>
                <a:satOff val="-7113"/>
                <a:lumOff val="-113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478313"/>
                <a:satOff val="-7113"/>
                <a:lumOff val="-113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 6. Ayudarles a desarrollar habilidades sociales</a:t>
          </a:r>
          <a:endParaRPr lang="en-US" sz="1200" kern="1200" dirty="0"/>
        </a:p>
      </dsp:txBody>
      <dsp:txXfrm>
        <a:off x="3594" y="1591868"/>
        <a:ext cx="1946002" cy="1167601"/>
      </dsp:txXfrm>
    </dsp:sp>
    <dsp:sp modelId="{D0D04286-E96F-42DB-A6EF-1E926D1550E1}">
      <dsp:nvSpPr>
        <dsp:cNvPr id="0" name=""/>
        <dsp:cNvSpPr/>
      </dsp:nvSpPr>
      <dsp:spPr>
        <a:xfrm>
          <a:off x="2144196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2973976"/>
                <a:satOff val="-8535"/>
                <a:lumOff val="-136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973976"/>
                <a:satOff val="-8535"/>
                <a:lumOff val="-136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973976"/>
                <a:satOff val="-8535"/>
                <a:lumOff val="-136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Practicar </a:t>
          </a:r>
          <a:r>
            <a:rPr lang="es-ES" sz="1200" b="1" kern="1200"/>
            <a:t>situaciones sociales</a:t>
          </a:r>
          <a:r>
            <a:rPr lang="es-ES" sz="1200" kern="1200"/>
            <a:t> para mejorar su comunicación y lectura de contextos.</a:t>
          </a:r>
          <a:endParaRPr lang="en-US" sz="1200" kern="1200"/>
        </a:p>
      </dsp:txBody>
      <dsp:txXfrm>
        <a:off x="2144196" y="1591868"/>
        <a:ext cx="1946002" cy="1167601"/>
      </dsp:txXfrm>
    </dsp:sp>
    <dsp:sp modelId="{56D391CE-11B4-4076-B2B8-8D7B805D8327}">
      <dsp:nvSpPr>
        <dsp:cNvPr id="0" name=""/>
        <dsp:cNvSpPr/>
      </dsp:nvSpPr>
      <dsp:spPr>
        <a:xfrm>
          <a:off x="4284798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3469638"/>
                <a:satOff val="-9958"/>
                <a:lumOff val="-159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469638"/>
                <a:satOff val="-9958"/>
                <a:lumOff val="-159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469638"/>
                <a:satOff val="-9958"/>
                <a:lumOff val="-159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Fomentar actividades donde puedan conocer personas con intereses afines (clubes, talleres, grupos de debate).</a:t>
          </a:r>
          <a:endParaRPr lang="en-US" sz="1200" kern="1200"/>
        </a:p>
      </dsp:txBody>
      <dsp:txXfrm>
        <a:off x="4284798" y="1591868"/>
        <a:ext cx="1946002" cy="1167601"/>
      </dsp:txXfrm>
    </dsp:sp>
    <dsp:sp modelId="{F362A6FB-36E1-44CE-91F8-8A0411C65A19}">
      <dsp:nvSpPr>
        <dsp:cNvPr id="0" name=""/>
        <dsp:cNvSpPr/>
      </dsp:nvSpPr>
      <dsp:spPr>
        <a:xfrm>
          <a:off x="6425401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3965301"/>
                <a:satOff val="-11380"/>
                <a:lumOff val="-182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65301"/>
                <a:satOff val="-11380"/>
                <a:lumOff val="-182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65301"/>
                <a:satOff val="-11380"/>
                <a:lumOff val="-182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Acompañarles en la gestión de conflictos y enseñarles estrategias para relacionarse de manera efectiva.</a:t>
          </a:r>
          <a:endParaRPr lang="en-US" sz="1200" kern="1200"/>
        </a:p>
      </dsp:txBody>
      <dsp:txXfrm>
        <a:off x="6425401" y="1591868"/>
        <a:ext cx="1946002" cy="1167601"/>
      </dsp:txXfrm>
    </dsp:sp>
    <dsp:sp modelId="{5E0F9B1A-1D41-426F-B06E-ADF2D9F52116}">
      <dsp:nvSpPr>
        <dsp:cNvPr id="0" name=""/>
        <dsp:cNvSpPr/>
      </dsp:nvSpPr>
      <dsp:spPr>
        <a:xfrm>
          <a:off x="8566003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4460963"/>
                <a:satOff val="-12803"/>
                <a:lumOff val="-204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460963"/>
                <a:satOff val="-12803"/>
                <a:lumOff val="-204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460963"/>
                <a:satOff val="-12803"/>
                <a:lumOff val="-204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Crear un ambiente familiar donde </a:t>
          </a:r>
          <a:r>
            <a:rPr lang="es-ES" sz="1200" b="1" kern="1200"/>
            <a:t>se sientan seguros y comprendidos</a:t>
          </a:r>
          <a:r>
            <a:rPr lang="es-ES" sz="1200" kern="1200"/>
            <a:t>, sin juicios ni críticas excesivas.</a:t>
          </a:r>
          <a:endParaRPr lang="en-US" sz="1200" kern="1200"/>
        </a:p>
      </dsp:txBody>
      <dsp:txXfrm>
        <a:off x="8566003" y="1591868"/>
        <a:ext cx="1946002" cy="1167601"/>
      </dsp:txXfrm>
    </dsp:sp>
    <dsp:sp modelId="{6298A79B-7FF7-4A56-8E22-88E441030FBD}">
      <dsp:nvSpPr>
        <dsp:cNvPr id="0" name=""/>
        <dsp:cNvSpPr/>
      </dsp:nvSpPr>
      <dsp:spPr>
        <a:xfrm>
          <a:off x="1073895" y="2954069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4956626"/>
                <a:satOff val="-14225"/>
                <a:lumOff val="-227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956626"/>
                <a:satOff val="-14225"/>
                <a:lumOff val="-227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956626"/>
                <a:satOff val="-14225"/>
                <a:lumOff val="-227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7. Trabajar en equipo con la escuela y especialistas</a:t>
          </a:r>
          <a:endParaRPr lang="en-US" sz="1200" kern="1200" dirty="0"/>
        </a:p>
      </dsp:txBody>
      <dsp:txXfrm>
        <a:off x="1073895" y="2954069"/>
        <a:ext cx="1946002" cy="1167601"/>
      </dsp:txXfrm>
    </dsp:sp>
    <dsp:sp modelId="{953A2FF2-193B-4048-9EAB-899ABF24CDA4}">
      <dsp:nvSpPr>
        <dsp:cNvPr id="0" name=""/>
        <dsp:cNvSpPr/>
      </dsp:nvSpPr>
      <dsp:spPr>
        <a:xfrm>
          <a:off x="3214497" y="2954069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5452289"/>
                <a:satOff val="-15648"/>
                <a:lumOff val="-250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452289"/>
                <a:satOff val="-15648"/>
                <a:lumOff val="-250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452289"/>
                <a:satOff val="-15648"/>
                <a:lumOff val="-250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Mantener una comunicación abierta con los docentes para coordinar estrategias de apoyo.</a:t>
          </a:r>
          <a:endParaRPr lang="en-US" sz="1200" kern="1200"/>
        </a:p>
      </dsp:txBody>
      <dsp:txXfrm>
        <a:off x="3214497" y="2954069"/>
        <a:ext cx="1946002" cy="1167601"/>
      </dsp:txXfrm>
    </dsp:sp>
    <dsp:sp modelId="{066E7533-9222-43C2-A391-02941485A81E}">
      <dsp:nvSpPr>
        <dsp:cNvPr id="0" name=""/>
        <dsp:cNvSpPr/>
      </dsp:nvSpPr>
      <dsp:spPr>
        <a:xfrm>
          <a:off x="5355100" y="2954069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5947951"/>
                <a:satOff val="-17070"/>
                <a:lumOff val="-273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947951"/>
                <a:satOff val="-17070"/>
                <a:lumOff val="-273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947951"/>
                <a:satOff val="-17070"/>
                <a:lumOff val="-273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Buscar orientación de especialistas (psicólogos, terapeutas, pedagogos) si es necesario.</a:t>
          </a:r>
          <a:endParaRPr lang="en-US" sz="1200" kern="1200"/>
        </a:p>
      </dsp:txBody>
      <dsp:txXfrm>
        <a:off x="5355100" y="2954069"/>
        <a:ext cx="1946002" cy="1167601"/>
      </dsp:txXfrm>
    </dsp:sp>
    <dsp:sp modelId="{F58A9C14-A4D8-4A46-AADC-34B26851BC2A}">
      <dsp:nvSpPr>
        <dsp:cNvPr id="0" name=""/>
        <dsp:cNvSpPr/>
      </dsp:nvSpPr>
      <dsp:spPr>
        <a:xfrm>
          <a:off x="7495702" y="2954069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Ser flexibles y pacientes en la aplicación de estrategias, ajustándolas según su evolución.</a:t>
          </a:r>
          <a:endParaRPr lang="en-US" sz="1200" kern="1200"/>
        </a:p>
      </dsp:txBody>
      <dsp:txXfrm>
        <a:off x="7495702" y="2954069"/>
        <a:ext cx="1946002" cy="11676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2E2CB-8C16-4E24-B98F-77A0A958C3C9}">
      <dsp:nvSpPr>
        <dsp:cNvPr id="0" name=""/>
        <dsp:cNvSpPr/>
      </dsp:nvSpPr>
      <dsp:spPr>
        <a:xfrm>
          <a:off x="3594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1. Fomentar la comprensión de las normas sociales</a:t>
          </a:r>
          <a:endParaRPr lang="en-US" sz="1200" kern="1200" dirty="0"/>
        </a:p>
      </dsp:txBody>
      <dsp:txXfrm>
        <a:off x="3594" y="229666"/>
        <a:ext cx="1946002" cy="1167601"/>
      </dsp:txXfrm>
    </dsp:sp>
    <dsp:sp modelId="{94D824B8-EFC7-4735-BD02-6B8818578793}">
      <dsp:nvSpPr>
        <dsp:cNvPr id="0" name=""/>
        <dsp:cNvSpPr/>
      </dsp:nvSpPr>
      <dsp:spPr>
        <a:xfrm>
          <a:off x="2144196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460258"/>
                <a:satOff val="-1321"/>
                <a:lumOff val="-21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60258"/>
                <a:satOff val="-1321"/>
                <a:lumOff val="-21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60258"/>
                <a:satOff val="-1321"/>
                <a:lumOff val="-21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Explicar de manera explícita las </a:t>
          </a:r>
          <a:r>
            <a:rPr lang="es-ES" sz="1200" b="1" kern="1200"/>
            <a:t>reglas implícitas de la interacción social</a:t>
          </a:r>
          <a:r>
            <a:rPr lang="es-ES" sz="1200" kern="1200"/>
            <a:t> (ejemplo: turnos de palabra, lenguaje corporal, tono de voz).</a:t>
          </a:r>
          <a:endParaRPr lang="en-US" sz="1200" kern="1200"/>
        </a:p>
      </dsp:txBody>
      <dsp:txXfrm>
        <a:off x="2144196" y="229666"/>
        <a:ext cx="1946002" cy="1167601"/>
      </dsp:txXfrm>
    </dsp:sp>
    <dsp:sp modelId="{F1429C4F-6E72-46E6-A21F-9AF2B0B7B87D}">
      <dsp:nvSpPr>
        <dsp:cNvPr id="0" name=""/>
        <dsp:cNvSpPr/>
      </dsp:nvSpPr>
      <dsp:spPr>
        <a:xfrm>
          <a:off x="4284798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920516"/>
                <a:satOff val="-2642"/>
                <a:lumOff val="-42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20516"/>
                <a:satOff val="-2642"/>
                <a:lumOff val="-42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20516"/>
                <a:satOff val="-2642"/>
                <a:lumOff val="-42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Utilizar </a:t>
          </a:r>
          <a:r>
            <a:rPr lang="es-ES" sz="1200" b="1" kern="1200"/>
            <a:t>ejemplos concretos</a:t>
          </a:r>
          <a:r>
            <a:rPr lang="es-ES" sz="1200" kern="1200"/>
            <a:t> y juegos de roles para practicar situaciones sociales cotidianas.</a:t>
          </a:r>
          <a:endParaRPr lang="en-US" sz="1200" kern="1200"/>
        </a:p>
      </dsp:txBody>
      <dsp:txXfrm>
        <a:off x="4284798" y="229666"/>
        <a:ext cx="1946002" cy="1167601"/>
      </dsp:txXfrm>
    </dsp:sp>
    <dsp:sp modelId="{7FD231E7-5212-4FBF-B91D-518EC8798ECD}">
      <dsp:nvSpPr>
        <dsp:cNvPr id="0" name=""/>
        <dsp:cNvSpPr/>
      </dsp:nvSpPr>
      <dsp:spPr>
        <a:xfrm>
          <a:off x="6425401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1380774"/>
                <a:satOff val="-3963"/>
                <a:lumOff val="-63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380774"/>
                <a:satOff val="-3963"/>
                <a:lumOff val="-63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380774"/>
                <a:satOff val="-3963"/>
                <a:lumOff val="-63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Ayudarles a </a:t>
          </a:r>
          <a:r>
            <a:rPr lang="es-ES" sz="1200" b="1" kern="1200"/>
            <a:t>interpretar señales no verbales</a:t>
          </a:r>
          <a:r>
            <a:rPr lang="es-ES" sz="1200" kern="1200"/>
            <a:t>, como expresiones faciales y lenguaje corporal.</a:t>
          </a:r>
          <a:endParaRPr lang="en-US" sz="1200" kern="1200"/>
        </a:p>
      </dsp:txBody>
      <dsp:txXfrm>
        <a:off x="6425401" y="229666"/>
        <a:ext cx="1946002" cy="1167601"/>
      </dsp:txXfrm>
    </dsp:sp>
    <dsp:sp modelId="{C1267B5F-75F0-4376-B177-F486F7FC6568}">
      <dsp:nvSpPr>
        <dsp:cNvPr id="0" name=""/>
        <dsp:cNvSpPr/>
      </dsp:nvSpPr>
      <dsp:spPr>
        <a:xfrm>
          <a:off x="8566003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1841033"/>
                <a:satOff val="-5284"/>
                <a:lumOff val="-84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841033"/>
                <a:satOff val="-5284"/>
                <a:lumOff val="-84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841033"/>
                <a:satOff val="-5284"/>
                <a:lumOff val="-84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Enseñarles </a:t>
          </a:r>
          <a:r>
            <a:rPr lang="es-ES" sz="1200" b="1" kern="1200"/>
            <a:t>estrategias de autocontrol</a:t>
          </a:r>
          <a:r>
            <a:rPr lang="es-ES" sz="1200" kern="1200"/>
            <a:t> para reducir impulsividad en conversaciones.</a:t>
          </a:r>
          <a:endParaRPr lang="en-US" sz="1200" kern="1200"/>
        </a:p>
      </dsp:txBody>
      <dsp:txXfrm>
        <a:off x="8566003" y="229666"/>
        <a:ext cx="1946002" cy="1167601"/>
      </dsp:txXfrm>
    </dsp:sp>
    <dsp:sp modelId="{FFAA87AF-E554-422A-9CE4-CC9E75BCAF72}">
      <dsp:nvSpPr>
        <dsp:cNvPr id="0" name=""/>
        <dsp:cNvSpPr/>
      </dsp:nvSpPr>
      <dsp:spPr>
        <a:xfrm>
          <a:off x="3594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2301291"/>
                <a:satOff val="-6605"/>
                <a:lumOff val="-105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301291"/>
                <a:satOff val="-6605"/>
                <a:lumOff val="-105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301291"/>
                <a:satOff val="-6605"/>
                <a:lumOff val="-105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2. Identificar y conectar con personas afines</a:t>
          </a:r>
          <a:endParaRPr lang="en-US" sz="1200" kern="1200" dirty="0"/>
        </a:p>
      </dsp:txBody>
      <dsp:txXfrm>
        <a:off x="3594" y="1591868"/>
        <a:ext cx="1946002" cy="1167601"/>
      </dsp:txXfrm>
    </dsp:sp>
    <dsp:sp modelId="{7B3EF319-31F5-43E8-B7A4-9A36D5CAF878}">
      <dsp:nvSpPr>
        <dsp:cNvPr id="0" name=""/>
        <dsp:cNvSpPr/>
      </dsp:nvSpPr>
      <dsp:spPr>
        <a:xfrm>
          <a:off x="2144196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2761549"/>
                <a:satOff val="-7926"/>
                <a:lumOff val="-126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761549"/>
                <a:satOff val="-7926"/>
                <a:lumOff val="-126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761549"/>
                <a:satOff val="-7926"/>
                <a:lumOff val="-126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Buscar actividades donde puedan conocer a otros con intereses similares (clubes, talleres, grupos de debate, deportes, asociaciones).</a:t>
          </a:r>
          <a:endParaRPr lang="en-US" sz="1200" kern="1200"/>
        </a:p>
      </dsp:txBody>
      <dsp:txXfrm>
        <a:off x="2144196" y="1591868"/>
        <a:ext cx="1946002" cy="1167601"/>
      </dsp:txXfrm>
    </dsp:sp>
    <dsp:sp modelId="{4404F7FE-8B98-46AA-AE0E-638D564773DE}">
      <dsp:nvSpPr>
        <dsp:cNvPr id="0" name=""/>
        <dsp:cNvSpPr/>
      </dsp:nvSpPr>
      <dsp:spPr>
        <a:xfrm>
          <a:off x="4284798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Enseñarles a detectar señales de una amistad sana y a alejarse de relaciones tóxicas.</a:t>
          </a:r>
          <a:endParaRPr lang="en-US" sz="1200" kern="1200"/>
        </a:p>
      </dsp:txBody>
      <dsp:txXfrm>
        <a:off x="4284798" y="1591868"/>
        <a:ext cx="1946002" cy="1167601"/>
      </dsp:txXfrm>
    </dsp:sp>
    <dsp:sp modelId="{5B0DB1AC-B662-43F3-86A2-54D0913A98E3}">
      <dsp:nvSpPr>
        <dsp:cNvPr id="0" name=""/>
        <dsp:cNvSpPr/>
      </dsp:nvSpPr>
      <dsp:spPr>
        <a:xfrm>
          <a:off x="6425401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3682065"/>
                <a:satOff val="-10567"/>
                <a:lumOff val="-169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682065"/>
                <a:satOff val="-10567"/>
                <a:lumOff val="-169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682065"/>
                <a:satOff val="-10567"/>
                <a:lumOff val="-169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Validar que </a:t>
          </a:r>
          <a:r>
            <a:rPr lang="es-ES" sz="1200" b="1" kern="1200"/>
            <a:t>no todas las personas conectarán con ellos</a:t>
          </a:r>
          <a:r>
            <a:rPr lang="es-ES" sz="1200" kern="1200"/>
            <a:t>, y que es normal tener menos pero mejores amigos.</a:t>
          </a:r>
          <a:endParaRPr lang="en-US" sz="1200" kern="1200"/>
        </a:p>
      </dsp:txBody>
      <dsp:txXfrm>
        <a:off x="6425401" y="1591868"/>
        <a:ext cx="1946002" cy="1167601"/>
      </dsp:txXfrm>
    </dsp:sp>
    <dsp:sp modelId="{11543450-6CAB-4FE0-9176-EC35068DA301}">
      <dsp:nvSpPr>
        <dsp:cNvPr id="0" name=""/>
        <dsp:cNvSpPr/>
      </dsp:nvSpPr>
      <dsp:spPr>
        <a:xfrm>
          <a:off x="8566003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4142323"/>
                <a:satOff val="-11888"/>
                <a:lumOff val="-190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142323"/>
                <a:satOff val="-11888"/>
                <a:lumOff val="-190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142323"/>
                <a:satOff val="-11888"/>
                <a:lumOff val="-190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Apoyarles en la creación de redes sociales que no se limiten solo al entorno escolar.</a:t>
          </a:r>
          <a:endParaRPr lang="en-US" sz="1200" kern="1200"/>
        </a:p>
      </dsp:txBody>
      <dsp:txXfrm>
        <a:off x="8566003" y="1591868"/>
        <a:ext cx="1946002" cy="1167601"/>
      </dsp:txXfrm>
    </dsp:sp>
    <dsp:sp modelId="{38B99F0C-5129-4BB7-AF5C-DB13998BB253}">
      <dsp:nvSpPr>
        <dsp:cNvPr id="0" name=""/>
        <dsp:cNvSpPr/>
      </dsp:nvSpPr>
      <dsp:spPr>
        <a:xfrm>
          <a:off x="3594" y="2954069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4602581"/>
                <a:satOff val="-13209"/>
                <a:lumOff val="-211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602581"/>
                <a:satOff val="-13209"/>
                <a:lumOff val="-211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602581"/>
                <a:satOff val="-13209"/>
                <a:lumOff val="-211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3. Manejo de la frustración y la autoestima en las interacciones</a:t>
          </a:r>
          <a:endParaRPr lang="en-US" sz="1200" kern="1200" dirty="0"/>
        </a:p>
      </dsp:txBody>
      <dsp:txXfrm>
        <a:off x="3594" y="2954069"/>
        <a:ext cx="1946002" cy="1167601"/>
      </dsp:txXfrm>
    </dsp:sp>
    <dsp:sp modelId="{3317DB5B-E3BC-4766-8D05-C9B4E1E6502A}">
      <dsp:nvSpPr>
        <dsp:cNvPr id="0" name=""/>
        <dsp:cNvSpPr/>
      </dsp:nvSpPr>
      <dsp:spPr>
        <a:xfrm>
          <a:off x="2144196" y="2954069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5062839"/>
                <a:satOff val="-14530"/>
                <a:lumOff val="-232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062839"/>
                <a:satOff val="-14530"/>
                <a:lumOff val="-232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062839"/>
                <a:satOff val="-14530"/>
                <a:lumOff val="-232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Ayudarles a entender que </a:t>
          </a:r>
          <a:r>
            <a:rPr lang="es-ES" sz="1200" b="1" kern="1200"/>
            <a:t>el rechazo o los malentendidos no definen su valor personal</a:t>
          </a:r>
          <a:r>
            <a:rPr lang="es-ES" sz="1200" kern="1200"/>
            <a:t>.</a:t>
          </a:r>
          <a:endParaRPr lang="en-US" sz="1200" kern="1200"/>
        </a:p>
      </dsp:txBody>
      <dsp:txXfrm>
        <a:off x="2144196" y="2954069"/>
        <a:ext cx="1946002" cy="1167601"/>
      </dsp:txXfrm>
    </dsp:sp>
    <dsp:sp modelId="{34F96994-7AF3-4DA3-9ACA-FE329BA65D5F}">
      <dsp:nvSpPr>
        <dsp:cNvPr id="0" name=""/>
        <dsp:cNvSpPr/>
      </dsp:nvSpPr>
      <dsp:spPr>
        <a:xfrm>
          <a:off x="4284798" y="2954069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5523098"/>
                <a:satOff val="-15851"/>
                <a:lumOff val="-253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523098"/>
                <a:satOff val="-15851"/>
                <a:lumOff val="-253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523098"/>
                <a:satOff val="-15851"/>
                <a:lumOff val="-253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Enseñarles estrategias para </a:t>
          </a:r>
          <a:r>
            <a:rPr lang="es-ES" sz="1200" b="1" kern="1200"/>
            <a:t>responder ante la crítica o el rechazo</a:t>
          </a:r>
          <a:r>
            <a:rPr lang="es-ES" sz="1200" kern="1200"/>
            <a:t> sin que afecte su autoestima.</a:t>
          </a:r>
          <a:endParaRPr lang="en-US" sz="1200" kern="1200"/>
        </a:p>
      </dsp:txBody>
      <dsp:txXfrm>
        <a:off x="4284798" y="2954069"/>
        <a:ext cx="1946002" cy="1167601"/>
      </dsp:txXfrm>
    </dsp:sp>
    <dsp:sp modelId="{FAEB7444-61BC-427C-87B3-5EA5A8E2A4C8}">
      <dsp:nvSpPr>
        <dsp:cNvPr id="0" name=""/>
        <dsp:cNvSpPr/>
      </dsp:nvSpPr>
      <dsp:spPr>
        <a:xfrm>
          <a:off x="6425401" y="2954069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5983355"/>
                <a:satOff val="-17172"/>
                <a:lumOff val="-274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983355"/>
                <a:satOff val="-17172"/>
                <a:lumOff val="-274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983355"/>
                <a:satOff val="-17172"/>
                <a:lumOff val="-274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Trabajar en la </a:t>
          </a:r>
          <a:r>
            <a:rPr lang="es-ES" sz="1200" b="1" kern="1200"/>
            <a:t>tolerancia a la frustración</a:t>
          </a:r>
          <a:r>
            <a:rPr lang="es-ES" sz="1200" kern="1200"/>
            <a:t> cuando sientan que los demás no les comprenden.</a:t>
          </a:r>
          <a:endParaRPr lang="en-US" sz="1200" kern="1200"/>
        </a:p>
      </dsp:txBody>
      <dsp:txXfrm>
        <a:off x="6425401" y="2954069"/>
        <a:ext cx="1946002" cy="1167601"/>
      </dsp:txXfrm>
    </dsp:sp>
    <dsp:sp modelId="{0B1906E5-6910-49E9-9693-57FCA900D468}">
      <dsp:nvSpPr>
        <dsp:cNvPr id="0" name=""/>
        <dsp:cNvSpPr/>
      </dsp:nvSpPr>
      <dsp:spPr>
        <a:xfrm>
          <a:off x="8566003" y="2954069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Potenciar su </a:t>
          </a:r>
          <a:r>
            <a:rPr lang="es-ES" sz="1200" b="1" kern="1200"/>
            <a:t>autoconocimiento</a:t>
          </a:r>
          <a:r>
            <a:rPr lang="es-ES" sz="1200" kern="1200"/>
            <a:t>, para que acepten y valoren su forma de ser sin necesidad de encajar forzadamente.</a:t>
          </a:r>
          <a:endParaRPr lang="en-US" sz="1200" kern="1200"/>
        </a:p>
      </dsp:txBody>
      <dsp:txXfrm>
        <a:off x="8566003" y="2954069"/>
        <a:ext cx="1946002" cy="11676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8F7F0-7E0F-4604-BB56-D6302A3397EE}">
      <dsp:nvSpPr>
        <dsp:cNvPr id="0" name=""/>
        <dsp:cNvSpPr/>
      </dsp:nvSpPr>
      <dsp:spPr>
        <a:xfrm>
          <a:off x="3594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4. Estrategias para mejorar la comunicación</a:t>
          </a:r>
          <a:endParaRPr lang="en-US" sz="1200" kern="1200" dirty="0"/>
        </a:p>
      </dsp:txBody>
      <dsp:txXfrm>
        <a:off x="3594" y="229666"/>
        <a:ext cx="1946002" cy="1167601"/>
      </dsp:txXfrm>
    </dsp:sp>
    <dsp:sp modelId="{1A345358-2B28-4426-9D30-972F8794143F}">
      <dsp:nvSpPr>
        <dsp:cNvPr id="0" name=""/>
        <dsp:cNvSpPr/>
      </dsp:nvSpPr>
      <dsp:spPr>
        <a:xfrm>
          <a:off x="2144196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460258"/>
                <a:satOff val="-1321"/>
                <a:lumOff val="-21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60258"/>
                <a:satOff val="-1321"/>
                <a:lumOff val="-21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60258"/>
                <a:satOff val="-1321"/>
                <a:lumOff val="-21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Fomentar la escucha activa, enseñándoles a hacer preguntas y mostrar interés genuino en los demás.</a:t>
          </a:r>
          <a:endParaRPr lang="en-US" sz="1200" kern="1200"/>
        </a:p>
      </dsp:txBody>
      <dsp:txXfrm>
        <a:off x="2144196" y="229666"/>
        <a:ext cx="1946002" cy="1167601"/>
      </dsp:txXfrm>
    </dsp:sp>
    <dsp:sp modelId="{2216F7E0-211F-434E-8524-A540B3A4389B}">
      <dsp:nvSpPr>
        <dsp:cNvPr id="0" name=""/>
        <dsp:cNvSpPr/>
      </dsp:nvSpPr>
      <dsp:spPr>
        <a:xfrm>
          <a:off x="4284798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920516"/>
                <a:satOff val="-2642"/>
                <a:lumOff val="-42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20516"/>
                <a:satOff val="-2642"/>
                <a:lumOff val="-42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20516"/>
                <a:satOff val="-2642"/>
                <a:lumOff val="-42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Ayudarles a regular el </a:t>
          </a:r>
          <a:r>
            <a:rPr lang="es-ES" sz="1200" b="1" kern="1200"/>
            <a:t>monotema</a:t>
          </a:r>
          <a:r>
            <a:rPr lang="es-ES" sz="1200" kern="1200"/>
            <a:t> o la sobreexplicación de sus intereses para evitar que las conversaciones sean unilaterales.</a:t>
          </a:r>
          <a:endParaRPr lang="en-US" sz="1200" kern="1200"/>
        </a:p>
      </dsp:txBody>
      <dsp:txXfrm>
        <a:off x="4284798" y="229666"/>
        <a:ext cx="1946002" cy="1167601"/>
      </dsp:txXfrm>
    </dsp:sp>
    <dsp:sp modelId="{C92814F2-D769-4B1A-B131-5CEC7E254174}">
      <dsp:nvSpPr>
        <dsp:cNvPr id="0" name=""/>
        <dsp:cNvSpPr/>
      </dsp:nvSpPr>
      <dsp:spPr>
        <a:xfrm>
          <a:off x="6425401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1380774"/>
                <a:satOff val="-3963"/>
                <a:lumOff val="-63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380774"/>
                <a:satOff val="-3963"/>
                <a:lumOff val="-63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380774"/>
                <a:satOff val="-3963"/>
                <a:lumOff val="-63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Practicar formas de expresar desacuerdos sin ser percibidos como arrogantes o desafiantes.</a:t>
          </a:r>
          <a:endParaRPr lang="en-US" sz="1200" kern="1200"/>
        </a:p>
      </dsp:txBody>
      <dsp:txXfrm>
        <a:off x="6425401" y="229666"/>
        <a:ext cx="1946002" cy="1167601"/>
      </dsp:txXfrm>
    </dsp:sp>
    <dsp:sp modelId="{7789B65A-B2E5-4F7E-93D1-F22F067A3700}">
      <dsp:nvSpPr>
        <dsp:cNvPr id="0" name=""/>
        <dsp:cNvSpPr/>
      </dsp:nvSpPr>
      <dsp:spPr>
        <a:xfrm>
          <a:off x="8566003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1841033"/>
                <a:satOff val="-5284"/>
                <a:lumOff val="-84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841033"/>
                <a:satOff val="-5284"/>
                <a:lumOff val="-84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841033"/>
                <a:satOff val="-5284"/>
                <a:lumOff val="-84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Usar herramientas como historias sociales o cómics para modelar interacciones efectivas.</a:t>
          </a:r>
          <a:endParaRPr lang="en-US" sz="1200" kern="1200"/>
        </a:p>
      </dsp:txBody>
      <dsp:txXfrm>
        <a:off x="8566003" y="229666"/>
        <a:ext cx="1946002" cy="1167601"/>
      </dsp:txXfrm>
    </dsp:sp>
    <dsp:sp modelId="{11B85A03-8794-46F5-8A50-B991A85622C4}">
      <dsp:nvSpPr>
        <dsp:cNvPr id="0" name=""/>
        <dsp:cNvSpPr/>
      </dsp:nvSpPr>
      <dsp:spPr>
        <a:xfrm>
          <a:off x="3594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2301291"/>
                <a:satOff val="-6605"/>
                <a:lumOff val="-105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301291"/>
                <a:satOff val="-6605"/>
                <a:lumOff val="-105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301291"/>
                <a:satOff val="-6605"/>
                <a:lumOff val="-105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 5. Crear un entorno social seguro y libre de juicios</a:t>
          </a:r>
          <a:endParaRPr lang="en-US" sz="1200" kern="1200" dirty="0"/>
        </a:p>
      </dsp:txBody>
      <dsp:txXfrm>
        <a:off x="3594" y="1591868"/>
        <a:ext cx="1946002" cy="1167601"/>
      </dsp:txXfrm>
    </dsp:sp>
    <dsp:sp modelId="{ECDDEB80-787E-4D86-BC14-AAF9330D1EE5}">
      <dsp:nvSpPr>
        <dsp:cNvPr id="0" name=""/>
        <dsp:cNvSpPr/>
      </dsp:nvSpPr>
      <dsp:spPr>
        <a:xfrm>
          <a:off x="2144196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2761549"/>
                <a:satOff val="-7926"/>
                <a:lumOff val="-126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761549"/>
                <a:satOff val="-7926"/>
                <a:lumOff val="-126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761549"/>
                <a:satOff val="-7926"/>
                <a:lumOff val="-126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Buscar espacios donde se sientan aceptados y valorados, evitando entornos donde sean constantemente criticados.</a:t>
          </a:r>
          <a:endParaRPr lang="en-US" sz="1200" kern="1200"/>
        </a:p>
      </dsp:txBody>
      <dsp:txXfrm>
        <a:off x="2144196" y="1591868"/>
        <a:ext cx="1946002" cy="1167601"/>
      </dsp:txXfrm>
    </dsp:sp>
    <dsp:sp modelId="{0AD1AE18-AB8E-41DB-B535-901C63856302}">
      <dsp:nvSpPr>
        <dsp:cNvPr id="0" name=""/>
        <dsp:cNvSpPr/>
      </dsp:nvSpPr>
      <dsp:spPr>
        <a:xfrm>
          <a:off x="4284798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Enseñarles a </a:t>
          </a:r>
          <a:r>
            <a:rPr lang="es-ES" sz="1200" b="1" kern="1200"/>
            <a:t>poner límites sanos en sus relaciones</a:t>
          </a:r>
          <a:r>
            <a:rPr lang="es-ES" sz="1200" kern="1200"/>
            <a:t> y a reconocer dinámicas dañinas.</a:t>
          </a:r>
          <a:endParaRPr lang="en-US" sz="1200" kern="1200"/>
        </a:p>
      </dsp:txBody>
      <dsp:txXfrm>
        <a:off x="4284798" y="1591868"/>
        <a:ext cx="1946002" cy="1167601"/>
      </dsp:txXfrm>
    </dsp:sp>
    <dsp:sp modelId="{2BB3D018-E9D4-4B1F-BF0B-86353B7D0354}">
      <dsp:nvSpPr>
        <dsp:cNvPr id="0" name=""/>
        <dsp:cNvSpPr/>
      </dsp:nvSpPr>
      <dsp:spPr>
        <a:xfrm>
          <a:off x="6425401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3682065"/>
                <a:satOff val="-10567"/>
                <a:lumOff val="-169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682065"/>
                <a:satOff val="-10567"/>
                <a:lumOff val="-169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682065"/>
                <a:satOff val="-10567"/>
                <a:lumOff val="-169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Ayudarles a gestionar el miedo al ridículo o la vergüenza en situaciones sociales.</a:t>
          </a:r>
          <a:endParaRPr lang="en-US" sz="1200" kern="1200"/>
        </a:p>
      </dsp:txBody>
      <dsp:txXfrm>
        <a:off x="6425401" y="1591868"/>
        <a:ext cx="1946002" cy="1167601"/>
      </dsp:txXfrm>
    </dsp:sp>
    <dsp:sp modelId="{E0CFC068-7564-448A-A3A2-3FEAA2798DA3}">
      <dsp:nvSpPr>
        <dsp:cNvPr id="0" name=""/>
        <dsp:cNvSpPr/>
      </dsp:nvSpPr>
      <dsp:spPr>
        <a:xfrm>
          <a:off x="8566003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4142323"/>
                <a:satOff val="-11888"/>
                <a:lumOff val="-190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142323"/>
                <a:satOff val="-11888"/>
                <a:lumOff val="-190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142323"/>
                <a:satOff val="-11888"/>
                <a:lumOff val="-190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Reforzar la idea de que </a:t>
          </a:r>
          <a:r>
            <a:rPr lang="es-ES" sz="1200" b="1" kern="1200"/>
            <a:t>no necesitan cambiar su esencia para encajar</a:t>
          </a:r>
          <a:r>
            <a:rPr lang="es-ES" sz="1200" kern="1200"/>
            <a:t>, sino encontrar el entorno adecuado para ellos.</a:t>
          </a:r>
          <a:endParaRPr lang="en-US" sz="1200" kern="1200"/>
        </a:p>
      </dsp:txBody>
      <dsp:txXfrm>
        <a:off x="8566003" y="1591868"/>
        <a:ext cx="1946002" cy="1167601"/>
      </dsp:txXfrm>
    </dsp:sp>
    <dsp:sp modelId="{627DF189-661E-46AC-9804-908D0ADE26A7}">
      <dsp:nvSpPr>
        <dsp:cNvPr id="0" name=""/>
        <dsp:cNvSpPr/>
      </dsp:nvSpPr>
      <dsp:spPr>
        <a:xfrm>
          <a:off x="3594" y="2954069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4602581"/>
                <a:satOff val="-13209"/>
                <a:lumOff val="-211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602581"/>
                <a:satOff val="-13209"/>
                <a:lumOff val="-211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602581"/>
                <a:satOff val="-13209"/>
                <a:lumOff val="-211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 6. Fomentar experiencias sociales positivas</a:t>
          </a:r>
          <a:endParaRPr lang="en-US" sz="1200" kern="1200" dirty="0"/>
        </a:p>
      </dsp:txBody>
      <dsp:txXfrm>
        <a:off x="3594" y="2954069"/>
        <a:ext cx="1946002" cy="1167601"/>
      </dsp:txXfrm>
    </dsp:sp>
    <dsp:sp modelId="{ED4C5819-11F3-4819-8DFA-5D031D585D99}">
      <dsp:nvSpPr>
        <dsp:cNvPr id="0" name=""/>
        <dsp:cNvSpPr/>
      </dsp:nvSpPr>
      <dsp:spPr>
        <a:xfrm>
          <a:off x="2144196" y="2954069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5062839"/>
                <a:satOff val="-14530"/>
                <a:lumOff val="-232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062839"/>
                <a:satOff val="-14530"/>
                <a:lumOff val="-232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062839"/>
                <a:satOff val="-14530"/>
                <a:lumOff val="-232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Iniciar encuentros en entornos pequeños y estructurados, donde se sientan cómodos.</a:t>
          </a:r>
          <a:endParaRPr lang="en-US" sz="1200" kern="1200"/>
        </a:p>
      </dsp:txBody>
      <dsp:txXfrm>
        <a:off x="2144196" y="2954069"/>
        <a:ext cx="1946002" cy="1167601"/>
      </dsp:txXfrm>
    </dsp:sp>
    <dsp:sp modelId="{417CF87F-B72C-46BE-B735-66F7348C636B}">
      <dsp:nvSpPr>
        <dsp:cNvPr id="0" name=""/>
        <dsp:cNvSpPr/>
      </dsp:nvSpPr>
      <dsp:spPr>
        <a:xfrm>
          <a:off x="4284798" y="2954069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5523098"/>
                <a:satOff val="-15851"/>
                <a:lumOff val="-253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523098"/>
                <a:satOff val="-15851"/>
                <a:lumOff val="-253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523098"/>
                <a:satOff val="-15851"/>
                <a:lumOff val="-253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Incentivar la participación en actividades colaborativas que requieran cooperación (juegos de mesa, proyectos en equipo, grupos creativos).</a:t>
          </a:r>
          <a:endParaRPr lang="en-US" sz="1200" kern="1200"/>
        </a:p>
      </dsp:txBody>
      <dsp:txXfrm>
        <a:off x="4284798" y="2954069"/>
        <a:ext cx="1946002" cy="1167601"/>
      </dsp:txXfrm>
    </dsp:sp>
    <dsp:sp modelId="{932B098B-F703-4645-8826-5D61C3DE1597}">
      <dsp:nvSpPr>
        <dsp:cNvPr id="0" name=""/>
        <dsp:cNvSpPr/>
      </dsp:nvSpPr>
      <dsp:spPr>
        <a:xfrm>
          <a:off x="6425401" y="2954069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5983355"/>
                <a:satOff val="-17172"/>
                <a:lumOff val="-274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983355"/>
                <a:satOff val="-17172"/>
                <a:lumOff val="-274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983355"/>
                <a:satOff val="-17172"/>
                <a:lumOff val="-274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Trabajar en estrategias para </a:t>
          </a:r>
          <a:r>
            <a:rPr lang="es-ES" sz="1200" b="1" kern="1200"/>
            <a:t>manejar conversaciones grupales</a:t>
          </a:r>
          <a:r>
            <a:rPr lang="es-ES" sz="1200" kern="1200"/>
            <a:t> sin sentirse excluidos o abrumados.</a:t>
          </a:r>
          <a:endParaRPr lang="en-US" sz="1200" kern="1200"/>
        </a:p>
      </dsp:txBody>
      <dsp:txXfrm>
        <a:off x="6425401" y="2954069"/>
        <a:ext cx="1946002" cy="1167601"/>
      </dsp:txXfrm>
    </dsp:sp>
    <dsp:sp modelId="{A59A5090-B84B-4BD7-BAD7-D1A048425F8C}">
      <dsp:nvSpPr>
        <dsp:cNvPr id="0" name=""/>
        <dsp:cNvSpPr/>
      </dsp:nvSpPr>
      <dsp:spPr>
        <a:xfrm>
          <a:off x="8566003" y="2954069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Ayudarles a desarrollar habilidades de negociación y resolución de conflictos.</a:t>
          </a:r>
          <a:endParaRPr lang="en-US" sz="1200" kern="1200"/>
        </a:p>
      </dsp:txBody>
      <dsp:txXfrm>
        <a:off x="8566003" y="2954069"/>
        <a:ext cx="1946002" cy="11676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1610F-1452-40D9-9094-234E9079E058}">
      <dsp:nvSpPr>
        <dsp:cNvPr id="0" name=""/>
        <dsp:cNvSpPr/>
      </dsp:nvSpPr>
      <dsp:spPr>
        <a:xfrm>
          <a:off x="0" y="88520"/>
          <a:ext cx="6666833" cy="17128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Las </a:t>
          </a:r>
          <a:r>
            <a:rPr lang="es-ES" sz="2400" b="1" kern="1200" dirty="0"/>
            <a:t>Altas Capacidades Cognitivas (AACC)</a:t>
          </a:r>
          <a:r>
            <a:rPr lang="es-ES" sz="2400" kern="1200" dirty="0"/>
            <a:t> hacen referencia a personas con un desarrollo intelectual superior al promedio en una o varias áreas. </a:t>
          </a:r>
          <a:endParaRPr lang="en-US" sz="2400" kern="1200" dirty="0"/>
        </a:p>
      </dsp:txBody>
      <dsp:txXfrm>
        <a:off x="83616" y="172136"/>
        <a:ext cx="6499601" cy="1545648"/>
      </dsp:txXfrm>
    </dsp:sp>
    <dsp:sp modelId="{44F3A5DC-0CFA-46E6-9AA3-5694F833521A}">
      <dsp:nvSpPr>
        <dsp:cNvPr id="0" name=""/>
        <dsp:cNvSpPr/>
      </dsp:nvSpPr>
      <dsp:spPr>
        <a:xfrm>
          <a:off x="0" y="1870520"/>
          <a:ext cx="6666833" cy="1712880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Las </a:t>
          </a:r>
          <a:r>
            <a:rPr lang="es-ES" sz="2400" b="1" kern="1200"/>
            <a:t>Altas Capacidades Cognitivas (AACC)</a:t>
          </a:r>
          <a:r>
            <a:rPr lang="es-ES" sz="2400" kern="1200"/>
            <a:t> hacen referencia a personas con un desarrollo intelectual superior al promedio en una o varias áreas. </a:t>
          </a:r>
          <a:endParaRPr lang="en-US" sz="2400" kern="1200" dirty="0"/>
        </a:p>
      </dsp:txBody>
      <dsp:txXfrm>
        <a:off x="83616" y="1954136"/>
        <a:ext cx="6499601" cy="1545648"/>
      </dsp:txXfrm>
    </dsp:sp>
    <dsp:sp modelId="{1CE38837-AA57-461A-AD37-65699CF20FC3}">
      <dsp:nvSpPr>
        <dsp:cNvPr id="0" name=""/>
        <dsp:cNvSpPr/>
      </dsp:nvSpPr>
      <dsp:spPr>
        <a:xfrm>
          <a:off x="0" y="3652520"/>
          <a:ext cx="6666833" cy="171288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No se trata solo de un alto coeficiente intelectual (CI), sino de una forma </a:t>
          </a:r>
          <a:r>
            <a:rPr lang="es-ES" sz="2400" b="1" kern="1200"/>
            <a:t>diferente</a:t>
          </a:r>
          <a:r>
            <a:rPr lang="es-ES" sz="2400" kern="1200"/>
            <a:t> de procesar la información y aprender.</a:t>
          </a:r>
          <a:endParaRPr lang="en-US" sz="2400" kern="1200" dirty="0"/>
        </a:p>
      </dsp:txBody>
      <dsp:txXfrm>
        <a:off x="83616" y="3736136"/>
        <a:ext cx="6499601" cy="1545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0DBF4-382D-40C9-96B4-1B8AF29E845D}">
      <dsp:nvSpPr>
        <dsp:cNvPr id="0" name=""/>
        <dsp:cNvSpPr/>
      </dsp:nvSpPr>
      <dsp:spPr>
        <a:xfrm>
          <a:off x="307345" y="1546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/>
            <a:t>Aprendizaje rápido:</a:t>
          </a:r>
          <a:r>
            <a:rPr lang="es-ES" sz="2200" kern="1200"/>
            <a:t> Adquieren conocimientos de manera acelerada y con profundidad.</a:t>
          </a:r>
          <a:endParaRPr lang="en-US" sz="2200" kern="1200"/>
        </a:p>
      </dsp:txBody>
      <dsp:txXfrm>
        <a:off x="307345" y="1546"/>
        <a:ext cx="3222855" cy="1933713"/>
      </dsp:txXfrm>
    </dsp:sp>
    <dsp:sp modelId="{8F734480-3DAA-4D54-B5D4-5D64A16637B3}">
      <dsp:nvSpPr>
        <dsp:cNvPr id="0" name=""/>
        <dsp:cNvSpPr/>
      </dsp:nvSpPr>
      <dsp:spPr>
        <a:xfrm>
          <a:off x="3852486" y="1546"/>
          <a:ext cx="3222855" cy="19337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/>
            <a:t>Pensamiento divergente y creativo:</a:t>
          </a:r>
          <a:r>
            <a:rPr lang="es-ES" sz="2200" kern="1200"/>
            <a:t> Buscan soluciones fuera de lo convencional.</a:t>
          </a:r>
          <a:endParaRPr lang="en-US" sz="2200" kern="1200"/>
        </a:p>
      </dsp:txBody>
      <dsp:txXfrm>
        <a:off x="3852486" y="1546"/>
        <a:ext cx="3222855" cy="1933713"/>
      </dsp:txXfrm>
    </dsp:sp>
    <dsp:sp modelId="{3D0CDFE1-96BD-41D2-A739-CC09D293EE55}">
      <dsp:nvSpPr>
        <dsp:cNvPr id="0" name=""/>
        <dsp:cNvSpPr/>
      </dsp:nvSpPr>
      <dsp:spPr>
        <a:xfrm>
          <a:off x="7397627" y="1546"/>
          <a:ext cx="3222855" cy="19337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/>
            <a:t>Alta sensibilidad:</a:t>
          </a:r>
          <a:r>
            <a:rPr lang="es-ES" sz="2200" kern="1200"/>
            <a:t> Emocional y/o sensorial, lo que puede llevar a intensas respuestas emocionales.</a:t>
          </a:r>
          <a:endParaRPr lang="en-US" sz="2200" kern="1200"/>
        </a:p>
      </dsp:txBody>
      <dsp:txXfrm>
        <a:off x="7397627" y="1546"/>
        <a:ext cx="3222855" cy="1933713"/>
      </dsp:txXfrm>
    </dsp:sp>
    <dsp:sp modelId="{6C17C12B-958C-4AE1-B905-F556AAC8A838}">
      <dsp:nvSpPr>
        <dsp:cNvPr id="0" name=""/>
        <dsp:cNvSpPr/>
      </dsp:nvSpPr>
      <dsp:spPr>
        <a:xfrm>
          <a:off x="307345" y="2257545"/>
          <a:ext cx="3222855" cy="19337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/>
            <a:t>Curiosidad intensa:</a:t>
          </a:r>
          <a:r>
            <a:rPr lang="es-ES" sz="2200" kern="1200"/>
            <a:t> Plantean preguntas complejas y buscan comprender temas en profundidad.</a:t>
          </a:r>
          <a:endParaRPr lang="en-US" sz="2200" kern="1200"/>
        </a:p>
      </dsp:txBody>
      <dsp:txXfrm>
        <a:off x="307345" y="2257545"/>
        <a:ext cx="3222855" cy="1933713"/>
      </dsp:txXfrm>
    </dsp:sp>
    <dsp:sp modelId="{B581C2B0-7780-4442-AA8D-5AF7EBF266D5}">
      <dsp:nvSpPr>
        <dsp:cNvPr id="0" name=""/>
        <dsp:cNvSpPr/>
      </dsp:nvSpPr>
      <dsp:spPr>
        <a:xfrm>
          <a:off x="3852486" y="2257545"/>
          <a:ext cx="3222855" cy="193371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Hiperfoco en intereses específicos:</a:t>
          </a:r>
          <a:r>
            <a:rPr lang="es-ES" sz="2200" kern="1200" dirty="0"/>
            <a:t> Pueden volverse expertos en áreas que les apasionan.</a:t>
          </a:r>
          <a:endParaRPr lang="en-US" sz="2200" kern="1200" dirty="0"/>
        </a:p>
      </dsp:txBody>
      <dsp:txXfrm>
        <a:off x="3852486" y="2257545"/>
        <a:ext cx="3222855" cy="1933713"/>
      </dsp:txXfrm>
    </dsp:sp>
    <dsp:sp modelId="{85F898AA-02A8-40EC-9C2F-CDA3586F8083}">
      <dsp:nvSpPr>
        <dsp:cNvPr id="0" name=""/>
        <dsp:cNvSpPr/>
      </dsp:nvSpPr>
      <dsp:spPr>
        <a:xfrm>
          <a:off x="7397627" y="2257545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/>
            <a:t>Perfeccionismo y autoexigencia:</a:t>
          </a:r>
          <a:r>
            <a:rPr lang="es-ES" sz="2200" kern="1200"/>
            <a:t> Tienden a establecer estándares altos, lo que puede generar frustración.</a:t>
          </a:r>
          <a:endParaRPr lang="en-US" sz="2200" kern="1200"/>
        </a:p>
      </dsp:txBody>
      <dsp:txXfrm>
        <a:off x="7397627" y="2257545"/>
        <a:ext cx="3222855" cy="19337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952CE-61D0-4DFB-B042-9D946102A5AF}">
      <dsp:nvSpPr>
        <dsp:cNvPr id="0" name=""/>
        <dsp:cNvSpPr/>
      </dsp:nvSpPr>
      <dsp:spPr>
        <a:xfrm>
          <a:off x="3594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/>
            <a:t>1. Flexibilización del aprendizaje y metodología activa</a:t>
          </a:r>
          <a:endParaRPr lang="en-US" sz="1200" kern="1200"/>
        </a:p>
      </dsp:txBody>
      <dsp:txXfrm>
        <a:off x="3594" y="229666"/>
        <a:ext cx="1946002" cy="1167601"/>
      </dsp:txXfrm>
    </dsp:sp>
    <dsp:sp modelId="{BAD85D32-8DF3-4736-A484-3B2A3195FB53}">
      <dsp:nvSpPr>
        <dsp:cNvPr id="0" name=""/>
        <dsp:cNvSpPr/>
      </dsp:nvSpPr>
      <dsp:spPr>
        <a:xfrm>
          <a:off x="2144196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460258"/>
                <a:satOff val="-1321"/>
                <a:lumOff val="-21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60258"/>
                <a:satOff val="-1321"/>
                <a:lumOff val="-21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60258"/>
                <a:satOff val="-1321"/>
                <a:lumOff val="-21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Evitar tareas repetitivas y ejercicios mecánicos que pueden generar desmotivación.</a:t>
          </a:r>
          <a:endParaRPr lang="en-US" sz="1200" kern="1200"/>
        </a:p>
      </dsp:txBody>
      <dsp:txXfrm>
        <a:off x="2144196" y="229666"/>
        <a:ext cx="1946002" cy="1167601"/>
      </dsp:txXfrm>
    </dsp:sp>
    <dsp:sp modelId="{6D1EB375-EF30-452F-B19B-405A838B5C69}">
      <dsp:nvSpPr>
        <dsp:cNvPr id="0" name=""/>
        <dsp:cNvSpPr/>
      </dsp:nvSpPr>
      <dsp:spPr>
        <a:xfrm>
          <a:off x="4284798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920516"/>
                <a:satOff val="-2642"/>
                <a:lumOff val="-42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20516"/>
                <a:satOff val="-2642"/>
                <a:lumOff val="-42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20516"/>
                <a:satOff val="-2642"/>
                <a:lumOff val="-42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Ofrecer </a:t>
          </a:r>
          <a:r>
            <a:rPr lang="es-ES" sz="1200" b="1" kern="1200"/>
            <a:t>aprendizaje basado en proyectos</a:t>
          </a:r>
          <a:r>
            <a:rPr lang="es-ES" sz="1200" kern="1200"/>
            <a:t>, retos intelectuales y debates que estimulen su creatividad y pensamiento crítico.</a:t>
          </a:r>
          <a:endParaRPr lang="en-US" sz="1200" kern="1200"/>
        </a:p>
      </dsp:txBody>
      <dsp:txXfrm>
        <a:off x="4284798" y="229666"/>
        <a:ext cx="1946002" cy="1167601"/>
      </dsp:txXfrm>
    </dsp:sp>
    <dsp:sp modelId="{9D871AC1-45AE-40BF-B486-5BB9A167B121}">
      <dsp:nvSpPr>
        <dsp:cNvPr id="0" name=""/>
        <dsp:cNvSpPr/>
      </dsp:nvSpPr>
      <dsp:spPr>
        <a:xfrm>
          <a:off x="6425401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1380774"/>
                <a:satOff val="-3963"/>
                <a:lumOff val="-63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380774"/>
                <a:satOff val="-3963"/>
                <a:lumOff val="-63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380774"/>
                <a:satOff val="-3963"/>
                <a:lumOff val="-63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Incluir la </a:t>
          </a:r>
          <a:r>
            <a:rPr lang="es-ES" sz="1200" b="1" kern="1200"/>
            <a:t>gamificación</a:t>
          </a:r>
          <a:r>
            <a:rPr lang="es-ES" sz="1200" kern="1200"/>
            <a:t> para potenciar la motivación y el interés por la materia.</a:t>
          </a:r>
          <a:endParaRPr lang="en-US" sz="1200" kern="1200"/>
        </a:p>
      </dsp:txBody>
      <dsp:txXfrm>
        <a:off x="6425401" y="229666"/>
        <a:ext cx="1946002" cy="1167601"/>
      </dsp:txXfrm>
    </dsp:sp>
    <dsp:sp modelId="{9EE3FE06-CB86-46C6-8ABD-1127E9A28104}">
      <dsp:nvSpPr>
        <dsp:cNvPr id="0" name=""/>
        <dsp:cNvSpPr/>
      </dsp:nvSpPr>
      <dsp:spPr>
        <a:xfrm>
          <a:off x="8566003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1841033"/>
                <a:satOff val="-5284"/>
                <a:lumOff val="-84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841033"/>
                <a:satOff val="-5284"/>
                <a:lumOff val="-84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841033"/>
                <a:satOff val="-5284"/>
                <a:lumOff val="-84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Permitir </a:t>
          </a:r>
          <a:r>
            <a:rPr lang="es-ES" sz="1200" b="1" kern="1200"/>
            <a:t>trabajo autodirigido</a:t>
          </a:r>
          <a:r>
            <a:rPr lang="es-ES" sz="1200" kern="1200"/>
            <a:t> en áreas de interés, fomentando la autonomía y la investigación.</a:t>
          </a:r>
          <a:endParaRPr lang="en-US" sz="1200" kern="1200"/>
        </a:p>
      </dsp:txBody>
      <dsp:txXfrm>
        <a:off x="8566003" y="229666"/>
        <a:ext cx="1946002" cy="1167601"/>
      </dsp:txXfrm>
    </dsp:sp>
    <dsp:sp modelId="{CD0E2D88-99CE-49F4-9CEC-A10D17829D12}">
      <dsp:nvSpPr>
        <dsp:cNvPr id="0" name=""/>
        <dsp:cNvSpPr/>
      </dsp:nvSpPr>
      <dsp:spPr>
        <a:xfrm>
          <a:off x="3594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2301291"/>
                <a:satOff val="-6605"/>
                <a:lumOff val="-105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301291"/>
                <a:satOff val="-6605"/>
                <a:lumOff val="-105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301291"/>
                <a:satOff val="-6605"/>
                <a:lumOff val="-105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/>
            <a:t>2. Adaptaciones en la evaluación</a:t>
          </a:r>
          <a:endParaRPr lang="en-US" sz="1200" kern="1200"/>
        </a:p>
      </dsp:txBody>
      <dsp:txXfrm>
        <a:off x="3594" y="1591868"/>
        <a:ext cx="1946002" cy="1167601"/>
      </dsp:txXfrm>
    </dsp:sp>
    <dsp:sp modelId="{E4DA0A02-F407-4EA5-967B-8EA3AA35BB49}">
      <dsp:nvSpPr>
        <dsp:cNvPr id="0" name=""/>
        <dsp:cNvSpPr/>
      </dsp:nvSpPr>
      <dsp:spPr>
        <a:xfrm>
          <a:off x="2144196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2761549"/>
                <a:satOff val="-7926"/>
                <a:lumOff val="-126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761549"/>
                <a:satOff val="-7926"/>
                <a:lumOff val="-126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761549"/>
                <a:satOff val="-7926"/>
                <a:lumOff val="-126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Evaluar con métodos variados: exámenes orales, ensayos, presentaciones, vídeos o proyectos.</a:t>
          </a:r>
          <a:endParaRPr lang="en-US" sz="1200" kern="1200"/>
        </a:p>
      </dsp:txBody>
      <dsp:txXfrm>
        <a:off x="2144196" y="1591868"/>
        <a:ext cx="1946002" cy="1167601"/>
      </dsp:txXfrm>
    </dsp:sp>
    <dsp:sp modelId="{9712D99E-D2DD-40FF-A4F5-95735BBB7A4E}">
      <dsp:nvSpPr>
        <dsp:cNvPr id="0" name=""/>
        <dsp:cNvSpPr/>
      </dsp:nvSpPr>
      <dsp:spPr>
        <a:xfrm>
          <a:off x="4284798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Evitar penalizar errores por descuidos en ortografía o presentación si no son el objetivo de la tarea.</a:t>
          </a:r>
          <a:endParaRPr lang="en-US" sz="1200" kern="1200"/>
        </a:p>
      </dsp:txBody>
      <dsp:txXfrm>
        <a:off x="4284798" y="1591868"/>
        <a:ext cx="1946002" cy="1167601"/>
      </dsp:txXfrm>
    </dsp:sp>
    <dsp:sp modelId="{339AAA7A-286F-49AF-B049-B413DDE3D364}">
      <dsp:nvSpPr>
        <dsp:cNvPr id="0" name=""/>
        <dsp:cNvSpPr/>
      </dsp:nvSpPr>
      <dsp:spPr>
        <a:xfrm>
          <a:off x="6425401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3682065"/>
                <a:satOff val="-10567"/>
                <a:lumOff val="-169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682065"/>
                <a:satOff val="-10567"/>
                <a:lumOff val="-169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682065"/>
                <a:satOff val="-10567"/>
                <a:lumOff val="-169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Valorar el razonamiento y el proceso, no solo el resultado final.</a:t>
          </a:r>
          <a:endParaRPr lang="en-US" sz="1200" kern="1200"/>
        </a:p>
      </dsp:txBody>
      <dsp:txXfrm>
        <a:off x="6425401" y="1591868"/>
        <a:ext cx="1946002" cy="1167601"/>
      </dsp:txXfrm>
    </dsp:sp>
    <dsp:sp modelId="{7118C8E8-258D-415F-BF05-30D31245C759}">
      <dsp:nvSpPr>
        <dsp:cNvPr id="0" name=""/>
        <dsp:cNvSpPr/>
      </dsp:nvSpPr>
      <dsp:spPr>
        <a:xfrm>
          <a:off x="8566003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4142323"/>
                <a:satOff val="-11888"/>
                <a:lumOff val="-190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142323"/>
                <a:satOff val="-11888"/>
                <a:lumOff val="-190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142323"/>
                <a:satOff val="-11888"/>
                <a:lumOff val="-190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/>
            <a:t>Permitir tiempos extra o pausas</a:t>
          </a:r>
          <a:r>
            <a:rPr lang="es-ES" sz="1200" kern="1200"/>
            <a:t> para mejorar la concentración y reducir la ansiedad.</a:t>
          </a:r>
          <a:endParaRPr lang="en-US" sz="1200" kern="1200"/>
        </a:p>
      </dsp:txBody>
      <dsp:txXfrm>
        <a:off x="8566003" y="1591868"/>
        <a:ext cx="1946002" cy="1167601"/>
      </dsp:txXfrm>
    </dsp:sp>
    <dsp:sp modelId="{F68E6798-908F-4C36-B559-CC6E427C6CAA}">
      <dsp:nvSpPr>
        <dsp:cNvPr id="0" name=""/>
        <dsp:cNvSpPr/>
      </dsp:nvSpPr>
      <dsp:spPr>
        <a:xfrm>
          <a:off x="3594" y="2954069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4602581"/>
                <a:satOff val="-13209"/>
                <a:lumOff val="-211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602581"/>
                <a:satOff val="-13209"/>
                <a:lumOff val="-211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602581"/>
                <a:satOff val="-13209"/>
                <a:lumOff val="-211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/>
            <a:t>3. Apoyo en la organización y gestión del tiempo</a:t>
          </a:r>
          <a:endParaRPr lang="en-US" sz="1200" kern="1200"/>
        </a:p>
      </dsp:txBody>
      <dsp:txXfrm>
        <a:off x="3594" y="2954069"/>
        <a:ext cx="1946002" cy="1167601"/>
      </dsp:txXfrm>
    </dsp:sp>
    <dsp:sp modelId="{24C10CD0-A78B-4BBF-A244-ECC3E03EF8DF}">
      <dsp:nvSpPr>
        <dsp:cNvPr id="0" name=""/>
        <dsp:cNvSpPr/>
      </dsp:nvSpPr>
      <dsp:spPr>
        <a:xfrm>
          <a:off x="2144196" y="2954069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5062839"/>
                <a:satOff val="-14530"/>
                <a:lumOff val="-232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062839"/>
                <a:satOff val="-14530"/>
                <a:lumOff val="-232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062839"/>
                <a:satOff val="-14530"/>
                <a:lumOff val="-232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Dividir tareas complejas en </a:t>
          </a:r>
          <a:r>
            <a:rPr lang="es-ES" sz="1200" b="1" kern="1200"/>
            <a:t>pasos más pequeños y manejables</a:t>
          </a:r>
          <a:r>
            <a:rPr lang="es-ES" sz="1200" kern="1200"/>
            <a:t>.</a:t>
          </a:r>
          <a:endParaRPr lang="en-US" sz="1200" kern="1200"/>
        </a:p>
      </dsp:txBody>
      <dsp:txXfrm>
        <a:off x="2144196" y="2954069"/>
        <a:ext cx="1946002" cy="1167601"/>
      </dsp:txXfrm>
    </dsp:sp>
    <dsp:sp modelId="{0F891B51-76D0-4C9F-8FC1-F2B13055A6CF}">
      <dsp:nvSpPr>
        <dsp:cNvPr id="0" name=""/>
        <dsp:cNvSpPr/>
      </dsp:nvSpPr>
      <dsp:spPr>
        <a:xfrm>
          <a:off x="4284798" y="2954069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5523098"/>
                <a:satOff val="-15851"/>
                <a:lumOff val="-253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523098"/>
                <a:satOff val="-15851"/>
                <a:lumOff val="-253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523098"/>
                <a:satOff val="-15851"/>
                <a:lumOff val="-253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Utilizar </a:t>
          </a:r>
          <a:r>
            <a:rPr lang="es-ES" sz="1200" b="1" kern="1200"/>
            <a:t>agendas visuales, listas de tareas y recordatorios</a:t>
          </a:r>
          <a:r>
            <a:rPr lang="es-ES" sz="1200" kern="1200"/>
            <a:t> para ayudar con la memoria de trabajo.</a:t>
          </a:r>
          <a:endParaRPr lang="en-US" sz="1200" kern="1200"/>
        </a:p>
      </dsp:txBody>
      <dsp:txXfrm>
        <a:off x="4284798" y="2954069"/>
        <a:ext cx="1946002" cy="1167601"/>
      </dsp:txXfrm>
    </dsp:sp>
    <dsp:sp modelId="{6BD6B514-F70B-410E-9FEC-746858DCF6CF}">
      <dsp:nvSpPr>
        <dsp:cNvPr id="0" name=""/>
        <dsp:cNvSpPr/>
      </dsp:nvSpPr>
      <dsp:spPr>
        <a:xfrm>
          <a:off x="6425401" y="2954069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5983355"/>
                <a:satOff val="-17172"/>
                <a:lumOff val="-274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983355"/>
                <a:satOff val="-17172"/>
                <a:lumOff val="-274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983355"/>
                <a:satOff val="-17172"/>
                <a:lumOff val="-274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Establecer </a:t>
          </a:r>
          <a:r>
            <a:rPr lang="es-ES" sz="1200" b="1" kern="1200"/>
            <a:t>rutinas predecibles</a:t>
          </a:r>
          <a:r>
            <a:rPr lang="es-ES" sz="1200" kern="1200"/>
            <a:t> con tiempos definidos para cada actividad.</a:t>
          </a:r>
          <a:endParaRPr lang="en-US" sz="1200" kern="1200"/>
        </a:p>
      </dsp:txBody>
      <dsp:txXfrm>
        <a:off x="6425401" y="2954069"/>
        <a:ext cx="1946002" cy="1167601"/>
      </dsp:txXfrm>
    </dsp:sp>
    <dsp:sp modelId="{4C75858C-7A75-4EFE-BB61-2AD140E5CA20}">
      <dsp:nvSpPr>
        <dsp:cNvPr id="0" name=""/>
        <dsp:cNvSpPr/>
      </dsp:nvSpPr>
      <dsp:spPr>
        <a:xfrm>
          <a:off x="8566003" y="2954069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Usar colores, pictogramas o esquemas visuales para resaltar información clave.</a:t>
          </a:r>
          <a:endParaRPr lang="en-US" sz="1200" kern="1200"/>
        </a:p>
      </dsp:txBody>
      <dsp:txXfrm>
        <a:off x="8566003" y="2954069"/>
        <a:ext cx="1946002" cy="11676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3DBD5-F0CC-41C9-A69F-BAB18462C31D}">
      <dsp:nvSpPr>
        <dsp:cNvPr id="0" name=""/>
        <dsp:cNvSpPr/>
      </dsp:nvSpPr>
      <dsp:spPr>
        <a:xfrm>
          <a:off x="322451" y="768"/>
          <a:ext cx="1827907" cy="10967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/>
            <a:t>4. Enriquecimiento y ampliación del contenido</a:t>
          </a:r>
          <a:endParaRPr lang="en-US" sz="1000" kern="1200"/>
        </a:p>
      </dsp:txBody>
      <dsp:txXfrm>
        <a:off x="322451" y="768"/>
        <a:ext cx="1827907" cy="1096744"/>
      </dsp:txXfrm>
    </dsp:sp>
    <dsp:sp modelId="{F3DE3E0B-7723-4876-8D35-B4BF683AFDAF}">
      <dsp:nvSpPr>
        <dsp:cNvPr id="0" name=""/>
        <dsp:cNvSpPr/>
      </dsp:nvSpPr>
      <dsp:spPr>
        <a:xfrm>
          <a:off x="2333148" y="768"/>
          <a:ext cx="1827907" cy="1096744"/>
        </a:xfrm>
        <a:prstGeom prst="rect">
          <a:avLst/>
        </a:prstGeom>
        <a:gradFill rotWithShape="0">
          <a:gsLst>
            <a:gs pos="0">
              <a:schemeClr val="accent2">
                <a:hueOff val="402726"/>
                <a:satOff val="-1156"/>
                <a:lumOff val="-18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02726"/>
                <a:satOff val="-1156"/>
                <a:lumOff val="-18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02726"/>
                <a:satOff val="-1156"/>
                <a:lumOff val="-18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/>
            <a:t>Proporcionar </a:t>
          </a:r>
          <a:r>
            <a:rPr lang="es-ES" sz="1000" b="1" kern="1200"/>
            <a:t>contenidos adicionales y desafíos</a:t>
          </a:r>
          <a:r>
            <a:rPr lang="es-ES" sz="1000" kern="1200"/>
            <a:t> en sus áreas de interés sin aumentar la carga de trabajo.</a:t>
          </a:r>
          <a:endParaRPr lang="en-US" sz="1000" kern="1200"/>
        </a:p>
      </dsp:txBody>
      <dsp:txXfrm>
        <a:off x="2333148" y="768"/>
        <a:ext cx="1827907" cy="1096744"/>
      </dsp:txXfrm>
    </dsp:sp>
    <dsp:sp modelId="{2A4CEB81-12A8-4DFD-ADD8-A33423EC5317}">
      <dsp:nvSpPr>
        <dsp:cNvPr id="0" name=""/>
        <dsp:cNvSpPr/>
      </dsp:nvSpPr>
      <dsp:spPr>
        <a:xfrm>
          <a:off x="4343846" y="768"/>
          <a:ext cx="1827907" cy="1096744"/>
        </a:xfrm>
        <a:prstGeom prst="rect">
          <a:avLst/>
        </a:prstGeom>
        <a:gradFill rotWithShape="0">
          <a:gsLst>
            <a:gs pos="0">
              <a:schemeClr val="accent2">
                <a:hueOff val="805452"/>
                <a:satOff val="-2312"/>
                <a:lumOff val="-37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05452"/>
                <a:satOff val="-2312"/>
                <a:lumOff val="-37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05452"/>
                <a:satOff val="-2312"/>
                <a:lumOff val="-37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/>
            <a:t>Fomentar el pensamiento divergente permitiendo soluciones creativas y exploración de distintas perspectivas.</a:t>
          </a:r>
          <a:endParaRPr lang="en-US" sz="1000" kern="1200"/>
        </a:p>
      </dsp:txBody>
      <dsp:txXfrm>
        <a:off x="4343846" y="768"/>
        <a:ext cx="1827907" cy="1096744"/>
      </dsp:txXfrm>
    </dsp:sp>
    <dsp:sp modelId="{7967E489-7804-47B0-8755-AB804DF04619}">
      <dsp:nvSpPr>
        <dsp:cNvPr id="0" name=""/>
        <dsp:cNvSpPr/>
      </dsp:nvSpPr>
      <dsp:spPr>
        <a:xfrm>
          <a:off x="6354544" y="768"/>
          <a:ext cx="1827907" cy="1096744"/>
        </a:xfrm>
        <a:prstGeom prst="rect">
          <a:avLst/>
        </a:prstGeom>
        <a:gradFill rotWithShape="0">
          <a:gsLst>
            <a:gs pos="0">
              <a:schemeClr val="accent2">
                <a:hueOff val="1208178"/>
                <a:satOff val="-3467"/>
                <a:lumOff val="-55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08178"/>
                <a:satOff val="-3467"/>
                <a:lumOff val="-55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08178"/>
                <a:satOff val="-3467"/>
                <a:lumOff val="-55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/>
            <a:t>Permitir que exploren conexiones interdisciplinarias (ejemplo: si les apasiona la historia, integrar análisis matemáticos de datos históricos).</a:t>
          </a:r>
          <a:endParaRPr lang="en-US" sz="1000" kern="1200"/>
        </a:p>
      </dsp:txBody>
      <dsp:txXfrm>
        <a:off x="6354544" y="768"/>
        <a:ext cx="1827907" cy="1096744"/>
      </dsp:txXfrm>
    </dsp:sp>
    <dsp:sp modelId="{162D383E-001C-4D6C-84AB-D3CE600A7542}">
      <dsp:nvSpPr>
        <dsp:cNvPr id="0" name=""/>
        <dsp:cNvSpPr/>
      </dsp:nvSpPr>
      <dsp:spPr>
        <a:xfrm>
          <a:off x="361111" y="1328059"/>
          <a:ext cx="1827907" cy="1096744"/>
        </a:xfrm>
        <a:prstGeom prst="rect">
          <a:avLst/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0903"/>
                <a:satOff val="-4623"/>
                <a:lumOff val="-7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/>
            <a:t>5. Estrategias para fortalecer funciones ejecutivas</a:t>
          </a:r>
          <a:endParaRPr lang="en-US" sz="1000" kern="1200"/>
        </a:p>
      </dsp:txBody>
      <dsp:txXfrm>
        <a:off x="361111" y="1328059"/>
        <a:ext cx="1827907" cy="1096744"/>
      </dsp:txXfrm>
    </dsp:sp>
    <dsp:sp modelId="{13B56CF7-3EF2-46C3-A554-AEE27FFF8E78}">
      <dsp:nvSpPr>
        <dsp:cNvPr id="0" name=""/>
        <dsp:cNvSpPr/>
      </dsp:nvSpPr>
      <dsp:spPr>
        <a:xfrm>
          <a:off x="8376684" y="1292828"/>
          <a:ext cx="1827907" cy="1096744"/>
        </a:xfrm>
        <a:prstGeom prst="rect">
          <a:avLst/>
        </a:prstGeom>
        <a:gradFill rotWithShape="0">
          <a:gsLst>
            <a:gs pos="0">
              <a:schemeClr val="accent2">
                <a:hueOff val="2013629"/>
                <a:satOff val="-5779"/>
                <a:lumOff val="-92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013629"/>
                <a:satOff val="-5779"/>
                <a:lumOff val="-92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013629"/>
                <a:satOff val="-5779"/>
                <a:lumOff val="-92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/>
            <a:t>Usar </a:t>
          </a:r>
          <a:r>
            <a:rPr lang="es-ES" sz="1000" b="1" kern="1200"/>
            <a:t>recordatorios visuales y auditivos</a:t>
          </a:r>
          <a:r>
            <a:rPr lang="es-ES" sz="1000" kern="1200"/>
            <a:t> para ayudar en la planificación de tareas.</a:t>
          </a:r>
          <a:endParaRPr lang="en-US" sz="1000" kern="1200"/>
        </a:p>
      </dsp:txBody>
      <dsp:txXfrm>
        <a:off x="8376684" y="1292828"/>
        <a:ext cx="1827907" cy="1096744"/>
      </dsp:txXfrm>
    </dsp:sp>
    <dsp:sp modelId="{9EE8833E-1ED7-4560-8546-812F35370987}">
      <dsp:nvSpPr>
        <dsp:cNvPr id="0" name=""/>
        <dsp:cNvSpPr/>
      </dsp:nvSpPr>
      <dsp:spPr>
        <a:xfrm>
          <a:off x="2333148" y="1280303"/>
          <a:ext cx="1827907" cy="1096744"/>
        </a:xfrm>
        <a:prstGeom prst="rect">
          <a:avLst/>
        </a:prstGeom>
        <a:gradFill rotWithShape="0">
          <a:gsLst>
            <a:gs pos="0">
              <a:schemeClr val="accent2">
                <a:hueOff val="2416355"/>
                <a:satOff val="-6935"/>
                <a:lumOff val="-111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416355"/>
                <a:satOff val="-6935"/>
                <a:lumOff val="-111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416355"/>
                <a:satOff val="-6935"/>
                <a:lumOff val="-111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/>
            <a:t>Implementar </a:t>
          </a:r>
          <a:r>
            <a:rPr lang="es-ES" sz="1000" b="1" kern="1200"/>
            <a:t>pausas activas y cambios de actividad</a:t>
          </a:r>
          <a:r>
            <a:rPr lang="es-ES" sz="1000" kern="1200"/>
            <a:t> para mejorar la autorregulación y evitar la fatiga mental.</a:t>
          </a:r>
          <a:endParaRPr lang="en-US" sz="1000" kern="1200"/>
        </a:p>
      </dsp:txBody>
      <dsp:txXfrm>
        <a:off x="2333148" y="1280303"/>
        <a:ext cx="1827907" cy="1096744"/>
      </dsp:txXfrm>
    </dsp:sp>
    <dsp:sp modelId="{08BE8AFB-1ECC-4DB6-B252-EE95DB1F0DDD}">
      <dsp:nvSpPr>
        <dsp:cNvPr id="0" name=""/>
        <dsp:cNvSpPr/>
      </dsp:nvSpPr>
      <dsp:spPr>
        <a:xfrm>
          <a:off x="4343846" y="1280303"/>
          <a:ext cx="1827907" cy="1096744"/>
        </a:xfrm>
        <a:prstGeom prst="rect">
          <a:avLst/>
        </a:prstGeom>
        <a:gradFill rotWithShape="0">
          <a:gsLst>
            <a:gs pos="0">
              <a:schemeClr val="accent2">
                <a:hueOff val="2819081"/>
                <a:satOff val="-8091"/>
                <a:lumOff val="-129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819081"/>
                <a:satOff val="-8091"/>
                <a:lumOff val="-129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819081"/>
                <a:satOff val="-8091"/>
                <a:lumOff val="-129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/>
            <a:t>Ofrecer estrategias para mejorar la memoria de trabajo, como la técnica de la historia encadenada o la repetición multisensorial.</a:t>
          </a:r>
          <a:endParaRPr lang="en-US" sz="1000" kern="1200"/>
        </a:p>
      </dsp:txBody>
      <dsp:txXfrm>
        <a:off x="4343846" y="1280303"/>
        <a:ext cx="1827907" cy="1096744"/>
      </dsp:txXfrm>
    </dsp:sp>
    <dsp:sp modelId="{40A2E04C-A885-4338-AF10-980164D0C398}">
      <dsp:nvSpPr>
        <dsp:cNvPr id="0" name=""/>
        <dsp:cNvSpPr/>
      </dsp:nvSpPr>
      <dsp:spPr>
        <a:xfrm>
          <a:off x="6354544" y="1280303"/>
          <a:ext cx="1827907" cy="1096744"/>
        </a:xfrm>
        <a:prstGeom prst="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/>
            <a:t>Enseñar el uso de organizadores gráficos para ordenar ideas antes de escribir o exponer un tema.</a:t>
          </a:r>
          <a:endParaRPr lang="en-US" sz="1000" kern="1200"/>
        </a:p>
      </dsp:txBody>
      <dsp:txXfrm>
        <a:off x="6354544" y="1280303"/>
        <a:ext cx="1827907" cy="1096744"/>
      </dsp:txXfrm>
    </dsp:sp>
    <dsp:sp modelId="{470D4776-DB9A-4932-B709-9C4F812C0CBA}">
      <dsp:nvSpPr>
        <dsp:cNvPr id="0" name=""/>
        <dsp:cNvSpPr/>
      </dsp:nvSpPr>
      <dsp:spPr>
        <a:xfrm>
          <a:off x="386171" y="2485899"/>
          <a:ext cx="1827907" cy="1096744"/>
        </a:xfrm>
        <a:prstGeom prst="rect">
          <a:avLst/>
        </a:prstGeom>
        <a:gradFill rotWithShape="0">
          <a:gsLst>
            <a:gs pos="0">
              <a:schemeClr val="accent2">
                <a:hueOff val="3624533"/>
                <a:satOff val="-10402"/>
                <a:lumOff val="-166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624533"/>
                <a:satOff val="-10402"/>
                <a:lumOff val="-166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624533"/>
                <a:satOff val="-10402"/>
                <a:lumOff val="-166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/>
            <a:t>6. Entorno comprensivo y libre de etiquetas</a:t>
          </a:r>
          <a:endParaRPr lang="en-US" sz="1000" kern="1200"/>
        </a:p>
      </dsp:txBody>
      <dsp:txXfrm>
        <a:off x="386171" y="2485899"/>
        <a:ext cx="1827907" cy="1096744"/>
      </dsp:txXfrm>
    </dsp:sp>
    <dsp:sp modelId="{5F3D503E-CCC5-4E47-BF72-D176C7BB4D8A}">
      <dsp:nvSpPr>
        <dsp:cNvPr id="0" name=""/>
        <dsp:cNvSpPr/>
      </dsp:nvSpPr>
      <dsp:spPr>
        <a:xfrm>
          <a:off x="2314083" y="2597412"/>
          <a:ext cx="1827907" cy="1096744"/>
        </a:xfrm>
        <a:prstGeom prst="rect">
          <a:avLst/>
        </a:prstGeom>
        <a:gradFill rotWithShape="0">
          <a:gsLst>
            <a:gs pos="0">
              <a:schemeClr val="accent2">
                <a:hueOff val="4027259"/>
                <a:satOff val="-11558"/>
                <a:lumOff val="-185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027259"/>
                <a:satOff val="-11558"/>
                <a:lumOff val="-185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027259"/>
                <a:satOff val="-11558"/>
                <a:lumOff val="-185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/>
            <a:t>Evitar expresiones como </a:t>
          </a:r>
          <a:r>
            <a:rPr lang="es-ES" sz="1000" i="1" kern="1200"/>
            <a:t>"es muy inteligente, pero no se esfuerza"</a:t>
          </a:r>
          <a:r>
            <a:rPr lang="es-ES" sz="1000" kern="1200"/>
            <a:t> o </a:t>
          </a:r>
          <a:r>
            <a:rPr lang="es-ES" sz="1000" i="1" kern="1200"/>
            <a:t>"podría hacerlo bien si quisiera"</a:t>
          </a:r>
          <a:r>
            <a:rPr lang="es-ES" sz="1000" kern="1200"/>
            <a:t>.</a:t>
          </a:r>
          <a:endParaRPr lang="en-US" sz="1000" kern="1200"/>
        </a:p>
      </dsp:txBody>
      <dsp:txXfrm>
        <a:off x="2314083" y="2597412"/>
        <a:ext cx="1827907" cy="1096744"/>
      </dsp:txXfrm>
    </dsp:sp>
    <dsp:sp modelId="{3239D56B-C396-4C3E-8D3C-CEAE575EA721}">
      <dsp:nvSpPr>
        <dsp:cNvPr id="0" name=""/>
        <dsp:cNvSpPr/>
      </dsp:nvSpPr>
      <dsp:spPr>
        <a:xfrm>
          <a:off x="4343846" y="2634998"/>
          <a:ext cx="1827907" cy="1096744"/>
        </a:xfrm>
        <a:prstGeom prst="rect">
          <a:avLst/>
        </a:prstGeom>
        <a:gradFill rotWithShape="0">
          <a:gsLst>
            <a:gs pos="0">
              <a:schemeClr val="accent2">
                <a:hueOff val="4429985"/>
                <a:satOff val="-12714"/>
                <a:lumOff val="-203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429985"/>
                <a:satOff val="-12714"/>
                <a:lumOff val="-203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429985"/>
                <a:satOff val="-12714"/>
                <a:lumOff val="-203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/>
            <a:t>Comprender que el </a:t>
          </a:r>
          <a:r>
            <a:rPr lang="es-ES" sz="1000" b="1" kern="1200"/>
            <a:t>desorden, la impulsividad o la falta de atención no son falta de voluntad</a:t>
          </a:r>
          <a:r>
            <a:rPr lang="es-ES" sz="1000" kern="1200"/>
            <a:t>, sino parte del perfil neurodivergente.</a:t>
          </a:r>
          <a:endParaRPr lang="en-US" sz="1000" kern="1200"/>
        </a:p>
      </dsp:txBody>
      <dsp:txXfrm>
        <a:off x="4343846" y="2634998"/>
        <a:ext cx="1827907" cy="1096744"/>
      </dsp:txXfrm>
    </dsp:sp>
    <dsp:sp modelId="{1CC88599-1FCC-4D82-805B-A1E316B7B9D5}">
      <dsp:nvSpPr>
        <dsp:cNvPr id="0" name=""/>
        <dsp:cNvSpPr/>
      </dsp:nvSpPr>
      <dsp:spPr>
        <a:xfrm>
          <a:off x="6385582" y="2660047"/>
          <a:ext cx="1827907" cy="1096744"/>
        </a:xfrm>
        <a:prstGeom prst="rect">
          <a:avLst/>
        </a:prstGeom>
        <a:gradFill rotWithShape="0">
          <a:gsLst>
            <a:gs pos="0">
              <a:schemeClr val="accent2">
                <a:hueOff val="4832710"/>
                <a:satOff val="-13870"/>
                <a:lumOff val="-22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32710"/>
                <a:satOff val="-13870"/>
                <a:lumOff val="-22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32710"/>
                <a:satOff val="-13870"/>
                <a:lumOff val="-22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/>
            <a:t>Fomentar un ambiente donde sus fortalezas sean reconocidas y sus dificultades sean atendidas sin estigmatización.</a:t>
          </a:r>
          <a:endParaRPr lang="en-US" sz="1000" kern="1200"/>
        </a:p>
      </dsp:txBody>
      <dsp:txXfrm>
        <a:off x="6385582" y="2660047"/>
        <a:ext cx="1827907" cy="1096744"/>
      </dsp:txXfrm>
    </dsp:sp>
    <dsp:sp modelId="{23F6CBE9-ADBE-4623-ACCC-CE9A7AF35B83}">
      <dsp:nvSpPr>
        <dsp:cNvPr id="0" name=""/>
        <dsp:cNvSpPr/>
      </dsp:nvSpPr>
      <dsp:spPr>
        <a:xfrm>
          <a:off x="379627" y="3824965"/>
          <a:ext cx="1827907" cy="1096744"/>
        </a:xfrm>
        <a:prstGeom prst="rect">
          <a:avLst/>
        </a:prstGeom>
        <a:gradFill rotWithShape="0">
          <a:gsLst>
            <a:gs pos="0">
              <a:schemeClr val="accent2">
                <a:hueOff val="5235436"/>
                <a:satOff val="-15026"/>
                <a:lumOff val="-240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235436"/>
                <a:satOff val="-15026"/>
                <a:lumOff val="-240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235436"/>
                <a:satOff val="-15026"/>
                <a:lumOff val="-240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/>
            <a:t>7. Fomentar la autonomía y la autoevaluación</a:t>
          </a:r>
          <a:endParaRPr lang="en-US" sz="1000" kern="1200"/>
        </a:p>
      </dsp:txBody>
      <dsp:txXfrm>
        <a:off x="379627" y="3824965"/>
        <a:ext cx="1827907" cy="1096744"/>
      </dsp:txXfrm>
    </dsp:sp>
    <dsp:sp modelId="{5480A58F-3E65-4D93-B433-A04EA57A1519}">
      <dsp:nvSpPr>
        <dsp:cNvPr id="0" name=""/>
        <dsp:cNvSpPr/>
      </dsp:nvSpPr>
      <dsp:spPr>
        <a:xfrm>
          <a:off x="2352743" y="3824965"/>
          <a:ext cx="1827907" cy="1096744"/>
        </a:xfrm>
        <a:prstGeom prst="rect">
          <a:avLst/>
        </a:prstGeom>
        <a:gradFill rotWithShape="0">
          <a:gsLst>
            <a:gs pos="0">
              <a:schemeClr val="accent2">
                <a:hueOff val="5638162"/>
                <a:satOff val="-16181"/>
                <a:lumOff val="-259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638162"/>
                <a:satOff val="-16181"/>
                <a:lumOff val="-259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638162"/>
                <a:satOff val="-16181"/>
                <a:lumOff val="-259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/>
            <a:t>Enseñar técnicas de </a:t>
          </a:r>
          <a:r>
            <a:rPr lang="es-ES" sz="1000" b="1" kern="1200"/>
            <a:t>metacognición</a:t>
          </a:r>
          <a:r>
            <a:rPr lang="es-ES" sz="1000" kern="1200"/>
            <a:t> para que comprendan cómo aprenden mejor y qué estrategias les funcionan.</a:t>
          </a:r>
          <a:endParaRPr lang="en-US" sz="1000" kern="1200"/>
        </a:p>
      </dsp:txBody>
      <dsp:txXfrm>
        <a:off x="2352743" y="3824965"/>
        <a:ext cx="1827907" cy="1096744"/>
      </dsp:txXfrm>
    </dsp:sp>
    <dsp:sp modelId="{8EA0F715-9813-456F-A290-AF9FAB4107D4}">
      <dsp:nvSpPr>
        <dsp:cNvPr id="0" name=""/>
        <dsp:cNvSpPr/>
      </dsp:nvSpPr>
      <dsp:spPr>
        <a:xfrm>
          <a:off x="4343846" y="3840140"/>
          <a:ext cx="1827907" cy="1096744"/>
        </a:xfrm>
        <a:prstGeom prst="rect">
          <a:avLst/>
        </a:prstGeom>
        <a:gradFill rotWithShape="0">
          <a:gsLst>
            <a:gs pos="0">
              <a:schemeClr val="accent2">
                <a:hueOff val="6040888"/>
                <a:satOff val="-17337"/>
                <a:lumOff val="-277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040888"/>
                <a:satOff val="-17337"/>
                <a:lumOff val="-277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040888"/>
                <a:satOff val="-17337"/>
                <a:lumOff val="-277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/>
            <a:t>Potenciar la </a:t>
          </a:r>
          <a:r>
            <a:rPr lang="es-ES" sz="1000" b="1" kern="1200"/>
            <a:t>autoobservación y la gestión emocional</a:t>
          </a:r>
          <a:r>
            <a:rPr lang="es-ES" sz="1000" kern="1200"/>
            <a:t> para que reconozcan sus momentos de alta y baja concentración.</a:t>
          </a:r>
          <a:endParaRPr lang="en-US" sz="1000" kern="1200"/>
        </a:p>
      </dsp:txBody>
      <dsp:txXfrm>
        <a:off x="4343846" y="3840140"/>
        <a:ext cx="1827907" cy="1096744"/>
      </dsp:txXfrm>
    </dsp:sp>
    <dsp:sp modelId="{21BE29F0-7E88-4814-8127-BDDC02E0FB04}">
      <dsp:nvSpPr>
        <dsp:cNvPr id="0" name=""/>
        <dsp:cNvSpPr/>
      </dsp:nvSpPr>
      <dsp:spPr>
        <a:xfrm>
          <a:off x="6413914" y="3840141"/>
          <a:ext cx="1827907" cy="1096744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/>
            <a:t>Permitir la </a:t>
          </a:r>
          <a:r>
            <a:rPr lang="es-ES" sz="1000" b="1" kern="1200"/>
            <a:t>autoregulación del ritmo de trabajo</a:t>
          </a:r>
          <a:r>
            <a:rPr lang="es-ES" sz="1000" kern="1200"/>
            <a:t>, siempre que se logren los objetivos de aprendizaje.</a:t>
          </a:r>
          <a:endParaRPr lang="en-US" sz="1000" kern="1200"/>
        </a:p>
      </dsp:txBody>
      <dsp:txXfrm>
        <a:off x="6413914" y="3840141"/>
        <a:ext cx="1827907" cy="10967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438A3-B883-4EA7-ACCD-FD1097EB7D6D}">
      <dsp:nvSpPr>
        <dsp:cNvPr id="0" name=""/>
        <dsp:cNvSpPr/>
      </dsp:nvSpPr>
      <dsp:spPr>
        <a:xfrm>
          <a:off x="3594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/>
            <a:t>Formación y comprensión del perfil 2E</a:t>
          </a:r>
          <a:endParaRPr lang="en-US" sz="1100" kern="1200"/>
        </a:p>
      </dsp:txBody>
      <dsp:txXfrm>
        <a:off x="3594" y="229666"/>
        <a:ext cx="1946002" cy="1167601"/>
      </dsp:txXfrm>
    </dsp:sp>
    <dsp:sp modelId="{5A7353F8-1ACE-4295-B7B3-0B4527653BFB}">
      <dsp:nvSpPr>
        <dsp:cNvPr id="0" name=""/>
        <dsp:cNvSpPr/>
      </dsp:nvSpPr>
      <dsp:spPr>
        <a:xfrm>
          <a:off x="2144196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460258"/>
                <a:satOff val="-1321"/>
                <a:lumOff val="-21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60258"/>
                <a:satOff val="-1321"/>
                <a:lumOff val="-21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60258"/>
                <a:satOff val="-1321"/>
                <a:lumOff val="-21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Entender que los estudiantes con AACC y TDAH </a:t>
          </a:r>
          <a:r>
            <a:rPr lang="es-ES" sz="1100" b="1" kern="1200"/>
            <a:t>no encajan en los estereotipos típicos</a:t>
          </a:r>
          <a:r>
            <a:rPr lang="es-ES" sz="1100" kern="1200"/>
            <a:t> de "superdotados" ni de "hiperactivos".</a:t>
          </a:r>
          <a:endParaRPr lang="en-US" sz="1100" kern="1200"/>
        </a:p>
      </dsp:txBody>
      <dsp:txXfrm>
        <a:off x="2144196" y="229666"/>
        <a:ext cx="1946002" cy="1167601"/>
      </dsp:txXfrm>
    </dsp:sp>
    <dsp:sp modelId="{C1EEB06F-0112-488C-AC88-FF414DD88935}">
      <dsp:nvSpPr>
        <dsp:cNvPr id="0" name=""/>
        <dsp:cNvSpPr/>
      </dsp:nvSpPr>
      <dsp:spPr>
        <a:xfrm>
          <a:off x="4284798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920516"/>
                <a:satOff val="-2642"/>
                <a:lumOff val="-42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20516"/>
                <a:satOff val="-2642"/>
                <a:lumOff val="-42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20516"/>
                <a:satOff val="-2642"/>
                <a:lumOff val="-42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Conocer las </a:t>
          </a:r>
          <a:r>
            <a:rPr lang="es-ES" sz="1100" b="1" kern="1200"/>
            <a:t>dificultades ejecutivas</a:t>
          </a:r>
          <a:r>
            <a:rPr lang="es-ES" sz="1100" kern="1200"/>
            <a:t> del TDAH (memoria de trabajo, planificación, regulación emocional) y cómo afectan su rendimiento.</a:t>
          </a:r>
          <a:endParaRPr lang="en-US" sz="1100" kern="1200"/>
        </a:p>
      </dsp:txBody>
      <dsp:txXfrm>
        <a:off x="4284798" y="229666"/>
        <a:ext cx="1946002" cy="1167601"/>
      </dsp:txXfrm>
    </dsp:sp>
    <dsp:sp modelId="{1D9ED2F2-E03E-4301-9B27-9F9B222EBC31}">
      <dsp:nvSpPr>
        <dsp:cNvPr id="0" name=""/>
        <dsp:cNvSpPr/>
      </dsp:nvSpPr>
      <dsp:spPr>
        <a:xfrm>
          <a:off x="6425401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1380774"/>
                <a:satOff val="-3963"/>
                <a:lumOff val="-63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380774"/>
                <a:satOff val="-3963"/>
                <a:lumOff val="-63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380774"/>
                <a:satOff val="-3963"/>
                <a:lumOff val="-63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Comprender que su </a:t>
          </a:r>
          <a:r>
            <a:rPr lang="es-ES" sz="1100" b="1" kern="1200"/>
            <a:t>alta creatividad e inteligencia no siempre se traduce en buenos resultados académicos</a:t>
          </a:r>
          <a:r>
            <a:rPr lang="es-ES" sz="1100" kern="1200"/>
            <a:t> y evitar etiquetas como "vago" o "desmotivado".</a:t>
          </a:r>
          <a:endParaRPr lang="en-US" sz="1100" kern="1200"/>
        </a:p>
      </dsp:txBody>
      <dsp:txXfrm>
        <a:off x="6425401" y="229666"/>
        <a:ext cx="1946002" cy="1167601"/>
      </dsp:txXfrm>
    </dsp:sp>
    <dsp:sp modelId="{0D6E0D41-BB7D-4663-8294-E98F3A85DCE7}">
      <dsp:nvSpPr>
        <dsp:cNvPr id="0" name=""/>
        <dsp:cNvSpPr/>
      </dsp:nvSpPr>
      <dsp:spPr>
        <a:xfrm>
          <a:off x="8566003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1841033"/>
                <a:satOff val="-5284"/>
                <a:lumOff val="-84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841033"/>
                <a:satOff val="-5284"/>
                <a:lumOff val="-84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841033"/>
                <a:satOff val="-5284"/>
                <a:lumOff val="-84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Aprender sobre </a:t>
          </a:r>
          <a:r>
            <a:rPr lang="es-ES" sz="1100" b="1" kern="1200"/>
            <a:t>doble excepcionalidad en formación continua</a:t>
          </a:r>
          <a:r>
            <a:rPr lang="es-ES" sz="1100" kern="1200"/>
            <a:t> para adaptar estrategias de enseñanza.</a:t>
          </a:r>
          <a:endParaRPr lang="en-US" sz="1100" kern="1200"/>
        </a:p>
      </dsp:txBody>
      <dsp:txXfrm>
        <a:off x="8566003" y="229666"/>
        <a:ext cx="1946002" cy="1167601"/>
      </dsp:txXfrm>
    </dsp:sp>
    <dsp:sp modelId="{010F04D6-004D-4B56-81DC-879D0914732A}">
      <dsp:nvSpPr>
        <dsp:cNvPr id="0" name=""/>
        <dsp:cNvSpPr/>
      </dsp:nvSpPr>
      <dsp:spPr>
        <a:xfrm>
          <a:off x="3594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2301291"/>
                <a:satOff val="-6605"/>
                <a:lumOff val="-105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301291"/>
                <a:satOff val="-6605"/>
                <a:lumOff val="-105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301291"/>
                <a:satOff val="-6605"/>
                <a:lumOff val="-105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/>
            <a:t> 2. Identificación y detección temprana</a:t>
          </a:r>
          <a:endParaRPr lang="en-US" sz="1100" kern="1200" dirty="0"/>
        </a:p>
      </dsp:txBody>
      <dsp:txXfrm>
        <a:off x="3594" y="1591868"/>
        <a:ext cx="1946002" cy="1167601"/>
      </dsp:txXfrm>
    </dsp:sp>
    <dsp:sp modelId="{CA2D8A79-A6F9-4F06-858B-4AA974C6760E}">
      <dsp:nvSpPr>
        <dsp:cNvPr id="0" name=""/>
        <dsp:cNvSpPr/>
      </dsp:nvSpPr>
      <dsp:spPr>
        <a:xfrm>
          <a:off x="2144196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2761549"/>
                <a:satOff val="-7926"/>
                <a:lumOff val="-126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761549"/>
                <a:satOff val="-7926"/>
                <a:lumOff val="-126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761549"/>
                <a:satOff val="-7926"/>
                <a:lumOff val="-126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Observar si el estudiante tiene </a:t>
          </a:r>
          <a:r>
            <a:rPr lang="es-ES" sz="1100" b="1" kern="1200"/>
            <a:t>altas capacidades cognitivas pero dificultades en organización, impulsividad o concentración</a:t>
          </a:r>
          <a:r>
            <a:rPr lang="es-ES" sz="1100" kern="1200"/>
            <a:t>.</a:t>
          </a:r>
          <a:endParaRPr lang="en-US" sz="1100" kern="1200"/>
        </a:p>
      </dsp:txBody>
      <dsp:txXfrm>
        <a:off x="2144196" y="1591868"/>
        <a:ext cx="1946002" cy="1167601"/>
      </dsp:txXfrm>
    </dsp:sp>
    <dsp:sp modelId="{DC9A8446-0C21-4C9B-92CE-D2B373531BB1}">
      <dsp:nvSpPr>
        <dsp:cNvPr id="0" name=""/>
        <dsp:cNvSpPr/>
      </dsp:nvSpPr>
      <dsp:spPr>
        <a:xfrm>
          <a:off x="4284798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Notar si </a:t>
          </a:r>
          <a:r>
            <a:rPr lang="es-ES" sz="1100" b="1" kern="1200"/>
            <a:t>existe una gran discrepancia entre su potencial y su rendimiento académico</a:t>
          </a:r>
          <a:r>
            <a:rPr lang="es-ES" sz="1100" kern="1200"/>
            <a:t>.</a:t>
          </a:r>
          <a:endParaRPr lang="en-US" sz="1100" kern="1200"/>
        </a:p>
      </dsp:txBody>
      <dsp:txXfrm>
        <a:off x="4284798" y="1591868"/>
        <a:ext cx="1946002" cy="1167601"/>
      </dsp:txXfrm>
    </dsp:sp>
    <dsp:sp modelId="{BB63C6FB-26F1-4AC1-BC6D-89BEAA11CED1}">
      <dsp:nvSpPr>
        <dsp:cNvPr id="0" name=""/>
        <dsp:cNvSpPr/>
      </dsp:nvSpPr>
      <dsp:spPr>
        <a:xfrm>
          <a:off x="6425401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3682065"/>
                <a:satOff val="-10567"/>
                <a:lumOff val="-169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682065"/>
                <a:satOff val="-10567"/>
                <a:lumOff val="-169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682065"/>
                <a:satOff val="-10567"/>
                <a:lumOff val="-169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Evitar centrarse solo en una de las condiciones (AACC o TDAH), ya que una puede enmascarar la otra.</a:t>
          </a:r>
          <a:endParaRPr lang="en-US" sz="1100" kern="1200"/>
        </a:p>
      </dsp:txBody>
      <dsp:txXfrm>
        <a:off x="6425401" y="1591868"/>
        <a:ext cx="1946002" cy="1167601"/>
      </dsp:txXfrm>
    </dsp:sp>
    <dsp:sp modelId="{BE48B8C2-5276-468C-AB8D-52789B72439E}">
      <dsp:nvSpPr>
        <dsp:cNvPr id="0" name=""/>
        <dsp:cNvSpPr/>
      </dsp:nvSpPr>
      <dsp:spPr>
        <a:xfrm>
          <a:off x="8566003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4142323"/>
                <a:satOff val="-11888"/>
                <a:lumOff val="-190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142323"/>
                <a:satOff val="-11888"/>
                <a:lumOff val="-190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142323"/>
                <a:satOff val="-11888"/>
                <a:lumOff val="-190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Colaborar con orientadores y especialistas para una evaluación adecuada.</a:t>
          </a:r>
          <a:endParaRPr lang="en-US" sz="1100" kern="1200"/>
        </a:p>
      </dsp:txBody>
      <dsp:txXfrm>
        <a:off x="8566003" y="1591868"/>
        <a:ext cx="1946002" cy="1167601"/>
      </dsp:txXfrm>
    </dsp:sp>
    <dsp:sp modelId="{59CCC61A-F60C-45A2-AE00-636ADAC7DC3B}">
      <dsp:nvSpPr>
        <dsp:cNvPr id="0" name=""/>
        <dsp:cNvSpPr/>
      </dsp:nvSpPr>
      <dsp:spPr>
        <a:xfrm>
          <a:off x="3594" y="2954069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4602581"/>
                <a:satOff val="-13209"/>
                <a:lumOff val="-211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602581"/>
                <a:satOff val="-13209"/>
                <a:lumOff val="-211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602581"/>
                <a:satOff val="-13209"/>
                <a:lumOff val="-211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/>
            <a:t>3. Adaptación del aula y metodología</a:t>
          </a:r>
          <a:endParaRPr lang="en-US" sz="1100" kern="1200" dirty="0"/>
        </a:p>
      </dsp:txBody>
      <dsp:txXfrm>
        <a:off x="3594" y="2954069"/>
        <a:ext cx="1946002" cy="1167601"/>
      </dsp:txXfrm>
    </dsp:sp>
    <dsp:sp modelId="{C06B962F-A001-4F7C-BA23-91DD656B2ECE}">
      <dsp:nvSpPr>
        <dsp:cNvPr id="0" name=""/>
        <dsp:cNvSpPr/>
      </dsp:nvSpPr>
      <dsp:spPr>
        <a:xfrm>
          <a:off x="2144196" y="2954069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5062839"/>
                <a:satOff val="-14530"/>
                <a:lumOff val="-232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062839"/>
                <a:satOff val="-14530"/>
                <a:lumOff val="-232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062839"/>
                <a:satOff val="-14530"/>
                <a:lumOff val="-232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Utilizar un </a:t>
          </a:r>
          <a:r>
            <a:rPr lang="es-ES" sz="1100" b="1" kern="1200"/>
            <a:t>enfoque flexible y personalizado</a:t>
          </a:r>
          <a:r>
            <a:rPr lang="es-ES" sz="1100" kern="1200"/>
            <a:t> para atender tanto sus fortalezas como sus dificultades.</a:t>
          </a:r>
          <a:endParaRPr lang="en-US" sz="1100" kern="1200"/>
        </a:p>
      </dsp:txBody>
      <dsp:txXfrm>
        <a:off x="2144196" y="2954069"/>
        <a:ext cx="1946002" cy="1167601"/>
      </dsp:txXfrm>
    </dsp:sp>
    <dsp:sp modelId="{43F55FC2-EF1E-458E-A5B8-43E6B0E19427}">
      <dsp:nvSpPr>
        <dsp:cNvPr id="0" name=""/>
        <dsp:cNvSpPr/>
      </dsp:nvSpPr>
      <dsp:spPr>
        <a:xfrm>
          <a:off x="4284798" y="2954069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5523098"/>
                <a:satOff val="-15851"/>
                <a:lumOff val="-253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523098"/>
                <a:satOff val="-15851"/>
                <a:lumOff val="-253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523098"/>
                <a:satOff val="-15851"/>
                <a:lumOff val="-253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Ofrecer opciones de aprendizaje </a:t>
          </a:r>
          <a:r>
            <a:rPr lang="es-ES" sz="1100" b="1" kern="1200"/>
            <a:t>más dinámicas y participativas</a:t>
          </a:r>
          <a:r>
            <a:rPr lang="es-ES" sz="1100" kern="1200"/>
            <a:t> como debates, proyectos, gamificación o aprendizaje basado en problemas.</a:t>
          </a:r>
          <a:endParaRPr lang="en-US" sz="1100" kern="1200"/>
        </a:p>
      </dsp:txBody>
      <dsp:txXfrm>
        <a:off x="4284798" y="2954069"/>
        <a:ext cx="1946002" cy="1167601"/>
      </dsp:txXfrm>
    </dsp:sp>
    <dsp:sp modelId="{EC523485-04AD-47BD-A7FC-2AE3B83F836B}">
      <dsp:nvSpPr>
        <dsp:cNvPr id="0" name=""/>
        <dsp:cNvSpPr/>
      </dsp:nvSpPr>
      <dsp:spPr>
        <a:xfrm>
          <a:off x="6425401" y="2954069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5983355"/>
                <a:satOff val="-17172"/>
                <a:lumOff val="-274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983355"/>
                <a:satOff val="-17172"/>
                <a:lumOff val="-274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983355"/>
                <a:satOff val="-17172"/>
                <a:lumOff val="-274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Evitar tareas mecánicas y repetitivas que pueden generar frustración y desmotivación.</a:t>
          </a:r>
          <a:endParaRPr lang="en-US" sz="1100" kern="1200"/>
        </a:p>
      </dsp:txBody>
      <dsp:txXfrm>
        <a:off x="6425401" y="2954069"/>
        <a:ext cx="1946002" cy="1167601"/>
      </dsp:txXfrm>
    </dsp:sp>
    <dsp:sp modelId="{E6DA7055-5B2D-494F-AD1F-BDC61C38A716}">
      <dsp:nvSpPr>
        <dsp:cNvPr id="0" name=""/>
        <dsp:cNvSpPr/>
      </dsp:nvSpPr>
      <dsp:spPr>
        <a:xfrm>
          <a:off x="8566003" y="2954069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Alternar períodos de trabajo estructurado con momentos de descanso activo para mejorar la concentración.</a:t>
          </a:r>
          <a:endParaRPr lang="en-US" sz="1100" kern="1200"/>
        </a:p>
      </dsp:txBody>
      <dsp:txXfrm>
        <a:off x="8566003" y="2954069"/>
        <a:ext cx="1946002" cy="11676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CD5B0-4BB4-4B70-B1B3-EBCBDBACF6AC}">
      <dsp:nvSpPr>
        <dsp:cNvPr id="0" name=""/>
        <dsp:cNvSpPr/>
      </dsp:nvSpPr>
      <dsp:spPr>
        <a:xfrm>
          <a:off x="26314" y="2590"/>
          <a:ext cx="1609687" cy="9658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/>
            <a:t>🔹 4. Comunicación efectiva y motivación</a:t>
          </a:r>
          <a:endParaRPr lang="en-US" sz="900" kern="1200"/>
        </a:p>
      </dsp:txBody>
      <dsp:txXfrm>
        <a:off x="26314" y="2590"/>
        <a:ext cx="1609687" cy="965812"/>
      </dsp:txXfrm>
    </dsp:sp>
    <dsp:sp modelId="{AA3F2363-9601-49E4-92AE-8B84B9FB6585}">
      <dsp:nvSpPr>
        <dsp:cNvPr id="0" name=""/>
        <dsp:cNvSpPr/>
      </dsp:nvSpPr>
      <dsp:spPr>
        <a:xfrm>
          <a:off x="1796971" y="2590"/>
          <a:ext cx="1609687" cy="965812"/>
        </a:xfrm>
        <a:prstGeom prst="rect">
          <a:avLst/>
        </a:prstGeom>
        <a:gradFill rotWithShape="0">
          <a:gsLst>
            <a:gs pos="0">
              <a:schemeClr val="accent2">
                <a:hueOff val="357979"/>
                <a:satOff val="-1027"/>
                <a:lumOff val="-16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57979"/>
                <a:satOff val="-1027"/>
                <a:lumOff val="-16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57979"/>
                <a:satOff val="-1027"/>
                <a:lumOff val="-16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/>
            <a:t>Brindar </a:t>
          </a:r>
          <a:r>
            <a:rPr lang="es-ES" sz="900" b="1" kern="1200"/>
            <a:t>feedback positivo</a:t>
          </a:r>
          <a:r>
            <a:rPr lang="es-ES" sz="900" kern="1200"/>
            <a:t> que valore su esfuerzo, creatividad y estrategia, no solo el resultado final.</a:t>
          </a:r>
          <a:endParaRPr lang="en-US" sz="900" kern="1200"/>
        </a:p>
      </dsp:txBody>
      <dsp:txXfrm>
        <a:off x="1796971" y="2590"/>
        <a:ext cx="1609687" cy="965812"/>
      </dsp:txXfrm>
    </dsp:sp>
    <dsp:sp modelId="{8ADB1964-61DD-4061-9B40-7948722D8C92}">
      <dsp:nvSpPr>
        <dsp:cNvPr id="0" name=""/>
        <dsp:cNvSpPr/>
      </dsp:nvSpPr>
      <dsp:spPr>
        <a:xfrm>
          <a:off x="3567627" y="2590"/>
          <a:ext cx="1609687" cy="965812"/>
        </a:xfrm>
        <a:prstGeom prst="rect">
          <a:avLst/>
        </a:prstGeom>
        <a:gradFill rotWithShape="0">
          <a:gsLst>
            <a:gs pos="0">
              <a:schemeClr val="accent2">
                <a:hueOff val="715957"/>
                <a:satOff val="-2055"/>
                <a:lumOff val="-32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15957"/>
                <a:satOff val="-2055"/>
                <a:lumOff val="-32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15957"/>
                <a:satOff val="-2055"/>
                <a:lumOff val="-32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/>
            <a:t>Evitar comentarios que minimicen sus dificultades como </a:t>
          </a:r>
          <a:r>
            <a:rPr lang="es-ES" sz="900" i="1" kern="1200"/>
            <a:t>"si eres tan inteligente, ¿por qué no te organizas mejor?"</a:t>
          </a:r>
          <a:r>
            <a:rPr lang="es-ES" sz="900" kern="1200"/>
            <a:t>.</a:t>
          </a:r>
          <a:endParaRPr lang="en-US" sz="900" kern="1200"/>
        </a:p>
      </dsp:txBody>
      <dsp:txXfrm>
        <a:off x="3567627" y="2590"/>
        <a:ext cx="1609687" cy="965812"/>
      </dsp:txXfrm>
    </dsp:sp>
    <dsp:sp modelId="{4B3ACE44-0166-4B3C-A564-2AC2432CB2E6}">
      <dsp:nvSpPr>
        <dsp:cNvPr id="0" name=""/>
        <dsp:cNvSpPr/>
      </dsp:nvSpPr>
      <dsp:spPr>
        <a:xfrm>
          <a:off x="5338284" y="2590"/>
          <a:ext cx="1609687" cy="965812"/>
        </a:xfrm>
        <a:prstGeom prst="rect">
          <a:avLst/>
        </a:prstGeom>
        <a:gradFill rotWithShape="0">
          <a:gsLst>
            <a:gs pos="0">
              <a:schemeClr val="accent2">
                <a:hueOff val="1073936"/>
                <a:satOff val="-3082"/>
                <a:lumOff val="-49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73936"/>
                <a:satOff val="-3082"/>
                <a:lumOff val="-49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73936"/>
                <a:satOff val="-3082"/>
                <a:lumOff val="-49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/>
            <a:t>Potenciar su autonomía permitiéndoles cierta </a:t>
          </a:r>
          <a:r>
            <a:rPr lang="es-ES" sz="900" b="1" kern="1200"/>
            <a:t>libertad en la forma de abordar las tareas</a:t>
          </a:r>
          <a:r>
            <a:rPr lang="es-ES" sz="900" kern="1200"/>
            <a:t> (por ejemplo, permitiendo diferentes formatos de entrega).</a:t>
          </a:r>
          <a:endParaRPr lang="en-US" sz="900" kern="1200"/>
        </a:p>
      </dsp:txBody>
      <dsp:txXfrm>
        <a:off x="5338284" y="2590"/>
        <a:ext cx="1609687" cy="965812"/>
      </dsp:txXfrm>
    </dsp:sp>
    <dsp:sp modelId="{8D784768-F3CD-4343-9A24-7D8D5D37C32E}">
      <dsp:nvSpPr>
        <dsp:cNvPr id="0" name=""/>
        <dsp:cNvSpPr/>
      </dsp:nvSpPr>
      <dsp:spPr>
        <a:xfrm>
          <a:off x="7108940" y="2590"/>
          <a:ext cx="1609687" cy="965812"/>
        </a:xfrm>
        <a:prstGeom prst="rect">
          <a:avLst/>
        </a:prstGeom>
        <a:gradFill rotWithShape="0">
          <a:gsLst>
            <a:gs pos="0">
              <a:schemeClr val="accent2">
                <a:hueOff val="1431914"/>
                <a:satOff val="-4110"/>
                <a:lumOff val="-65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31914"/>
                <a:satOff val="-4110"/>
                <a:lumOff val="-65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31914"/>
                <a:satOff val="-4110"/>
                <a:lumOff val="-65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/>
            <a:t>Usar </a:t>
          </a:r>
          <a:r>
            <a:rPr lang="es-ES" sz="900" b="1" kern="1200"/>
            <a:t>refuerzos positivos y reconocimiento</a:t>
          </a:r>
          <a:r>
            <a:rPr lang="es-ES" sz="900" kern="1200"/>
            <a:t> en lugar de castigos o reprimendas.</a:t>
          </a:r>
          <a:endParaRPr lang="en-US" sz="900" kern="1200"/>
        </a:p>
      </dsp:txBody>
      <dsp:txXfrm>
        <a:off x="7108940" y="2590"/>
        <a:ext cx="1609687" cy="965812"/>
      </dsp:txXfrm>
    </dsp:sp>
    <dsp:sp modelId="{761981CA-ECF6-4A93-97A7-BDD5B70B8ABE}">
      <dsp:nvSpPr>
        <dsp:cNvPr id="0" name=""/>
        <dsp:cNvSpPr/>
      </dsp:nvSpPr>
      <dsp:spPr>
        <a:xfrm>
          <a:off x="11199" y="1120470"/>
          <a:ext cx="1609687" cy="965812"/>
        </a:xfrm>
        <a:prstGeom prst="rect">
          <a:avLst/>
        </a:prstGeom>
        <a:gradFill rotWithShape="0">
          <a:gsLst>
            <a:gs pos="0">
              <a:schemeClr val="accent2">
                <a:hueOff val="1789893"/>
                <a:satOff val="-5137"/>
                <a:lumOff val="-82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789893"/>
                <a:satOff val="-5137"/>
                <a:lumOff val="-82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789893"/>
                <a:satOff val="-5137"/>
                <a:lumOff val="-82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/>
            <a:t>🔹 5. Apoyo en funciones ejecutivas y organización</a:t>
          </a:r>
          <a:endParaRPr lang="en-US" sz="900" kern="1200"/>
        </a:p>
      </dsp:txBody>
      <dsp:txXfrm>
        <a:off x="11199" y="1120470"/>
        <a:ext cx="1609687" cy="965812"/>
      </dsp:txXfrm>
    </dsp:sp>
    <dsp:sp modelId="{655241AB-22C7-4131-8812-59614799D429}">
      <dsp:nvSpPr>
        <dsp:cNvPr id="0" name=""/>
        <dsp:cNvSpPr/>
      </dsp:nvSpPr>
      <dsp:spPr>
        <a:xfrm>
          <a:off x="1804987" y="1120467"/>
          <a:ext cx="1609687" cy="965812"/>
        </a:xfrm>
        <a:prstGeom prst="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/>
            <a:t>Ayudar a estructurar tareas dividiéndolas en </a:t>
          </a:r>
          <a:r>
            <a:rPr lang="es-ES" sz="900" b="1" kern="1200"/>
            <a:t>pasos pequeños y manejables</a:t>
          </a:r>
          <a:r>
            <a:rPr lang="es-ES" sz="900" kern="1200"/>
            <a:t>.</a:t>
          </a:r>
          <a:endParaRPr lang="en-US" sz="900" kern="1200"/>
        </a:p>
      </dsp:txBody>
      <dsp:txXfrm>
        <a:off x="1804987" y="1120467"/>
        <a:ext cx="1609687" cy="965812"/>
      </dsp:txXfrm>
    </dsp:sp>
    <dsp:sp modelId="{29E27B2A-5DAD-4339-B09A-28A1804BACCB}">
      <dsp:nvSpPr>
        <dsp:cNvPr id="0" name=""/>
        <dsp:cNvSpPr/>
      </dsp:nvSpPr>
      <dsp:spPr>
        <a:xfrm>
          <a:off x="3488044" y="1120467"/>
          <a:ext cx="1609687" cy="965812"/>
        </a:xfrm>
        <a:prstGeom prst="rect">
          <a:avLst/>
        </a:prstGeom>
        <a:gradFill rotWithShape="0">
          <a:gsLst>
            <a:gs pos="0">
              <a:schemeClr val="accent2">
                <a:hueOff val="2505850"/>
                <a:satOff val="-7192"/>
                <a:lumOff val="-11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505850"/>
                <a:satOff val="-7192"/>
                <a:lumOff val="-11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505850"/>
                <a:satOff val="-7192"/>
                <a:lumOff val="-11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/>
            <a:t>Enseñar técnicas de gestión del tiempo como </a:t>
          </a:r>
          <a:r>
            <a:rPr lang="es-ES" sz="900" b="1" kern="1200"/>
            <a:t>listas de tareas, agendas visuales o temporizadores</a:t>
          </a:r>
          <a:r>
            <a:rPr lang="es-ES" sz="900" kern="1200"/>
            <a:t>.</a:t>
          </a:r>
          <a:endParaRPr lang="en-US" sz="900" kern="1200"/>
        </a:p>
      </dsp:txBody>
      <dsp:txXfrm>
        <a:off x="3488044" y="1120467"/>
        <a:ext cx="1609687" cy="965812"/>
      </dsp:txXfrm>
    </dsp:sp>
    <dsp:sp modelId="{F0FA86BE-F93A-4D74-96A7-D96357A24EA3}">
      <dsp:nvSpPr>
        <dsp:cNvPr id="0" name=""/>
        <dsp:cNvSpPr/>
      </dsp:nvSpPr>
      <dsp:spPr>
        <a:xfrm>
          <a:off x="5421473" y="1120467"/>
          <a:ext cx="1609687" cy="965812"/>
        </a:xfrm>
        <a:prstGeom prst="rect">
          <a:avLst/>
        </a:prstGeom>
        <a:gradFill rotWithShape="0">
          <a:gsLst>
            <a:gs pos="0">
              <a:schemeClr val="accent2">
                <a:hueOff val="2863828"/>
                <a:satOff val="-8219"/>
                <a:lumOff val="-131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863828"/>
                <a:satOff val="-8219"/>
                <a:lumOff val="-131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863828"/>
                <a:satOff val="-8219"/>
                <a:lumOff val="-131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/>
            <a:t>Usar herramientas visuales (esquemas, mapas conceptuales) para facilitar la comprensión y organización de la información.</a:t>
          </a:r>
          <a:endParaRPr lang="en-US" sz="900" kern="1200"/>
        </a:p>
      </dsp:txBody>
      <dsp:txXfrm>
        <a:off x="5421473" y="1120467"/>
        <a:ext cx="1609687" cy="965812"/>
      </dsp:txXfrm>
    </dsp:sp>
    <dsp:sp modelId="{55D018B6-62F3-478D-AA58-65C50DC6A1D5}">
      <dsp:nvSpPr>
        <dsp:cNvPr id="0" name=""/>
        <dsp:cNvSpPr/>
      </dsp:nvSpPr>
      <dsp:spPr>
        <a:xfrm>
          <a:off x="7142068" y="1120467"/>
          <a:ext cx="1609687" cy="965812"/>
        </a:xfrm>
        <a:prstGeom prst="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/>
            <a:t>Permitir más tiempo para completar exámenes o trabajos si es necesario.</a:t>
          </a:r>
          <a:endParaRPr lang="en-US" sz="900" kern="1200"/>
        </a:p>
      </dsp:txBody>
      <dsp:txXfrm>
        <a:off x="7142068" y="1120467"/>
        <a:ext cx="1609687" cy="965812"/>
      </dsp:txXfrm>
    </dsp:sp>
    <dsp:sp modelId="{54B36267-9F33-4D87-894F-52D0E23C699B}">
      <dsp:nvSpPr>
        <dsp:cNvPr id="0" name=""/>
        <dsp:cNvSpPr/>
      </dsp:nvSpPr>
      <dsp:spPr>
        <a:xfrm>
          <a:off x="0" y="2294286"/>
          <a:ext cx="1609687" cy="965812"/>
        </a:xfrm>
        <a:prstGeom prst="rect">
          <a:avLst/>
        </a:prstGeom>
        <a:gradFill rotWithShape="0">
          <a:gsLst>
            <a:gs pos="0">
              <a:schemeClr val="accent2">
                <a:hueOff val="3579786"/>
                <a:satOff val="-10274"/>
                <a:lumOff val="-164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579786"/>
                <a:satOff val="-10274"/>
                <a:lumOff val="-164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579786"/>
                <a:satOff val="-10274"/>
                <a:lumOff val="-164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/>
            <a:t>🔹 6. Fomento del bienestar emocional y social</a:t>
          </a:r>
          <a:endParaRPr lang="en-US" sz="900" kern="1200"/>
        </a:p>
      </dsp:txBody>
      <dsp:txXfrm>
        <a:off x="0" y="2294286"/>
        <a:ext cx="1609687" cy="965812"/>
      </dsp:txXfrm>
    </dsp:sp>
    <dsp:sp modelId="{2CFBDA8D-74F4-4117-8FF9-5CD01B9D83A3}">
      <dsp:nvSpPr>
        <dsp:cNvPr id="0" name=""/>
        <dsp:cNvSpPr/>
      </dsp:nvSpPr>
      <dsp:spPr>
        <a:xfrm>
          <a:off x="1827442" y="2344393"/>
          <a:ext cx="1609687" cy="965812"/>
        </a:xfrm>
        <a:prstGeom prst="rect">
          <a:avLst/>
        </a:prstGeom>
        <a:gradFill rotWithShape="0">
          <a:gsLst>
            <a:gs pos="0">
              <a:schemeClr val="accent2">
                <a:hueOff val="3937764"/>
                <a:satOff val="-11301"/>
                <a:lumOff val="-180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37764"/>
                <a:satOff val="-11301"/>
                <a:lumOff val="-180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37764"/>
                <a:satOff val="-11301"/>
                <a:lumOff val="-180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/>
            <a:t>Crear un </a:t>
          </a:r>
          <a:r>
            <a:rPr lang="es-ES" sz="900" b="1" kern="1200"/>
            <a:t>ambiente seguro y libre de etiquetas</a:t>
          </a:r>
          <a:r>
            <a:rPr lang="es-ES" sz="900" kern="1200"/>
            <a:t>, evitando comparar su rendimiento con el de otros estudiantes.</a:t>
          </a:r>
          <a:endParaRPr lang="en-US" sz="900" kern="1200"/>
        </a:p>
      </dsp:txBody>
      <dsp:txXfrm>
        <a:off x="1827442" y="2344393"/>
        <a:ext cx="1609687" cy="965812"/>
      </dsp:txXfrm>
    </dsp:sp>
    <dsp:sp modelId="{54B2568E-75E6-43B8-B017-D3A1CC4B057E}">
      <dsp:nvSpPr>
        <dsp:cNvPr id="0" name=""/>
        <dsp:cNvSpPr/>
      </dsp:nvSpPr>
      <dsp:spPr>
        <a:xfrm>
          <a:off x="3521075" y="2343839"/>
          <a:ext cx="1609687" cy="965812"/>
        </a:xfrm>
        <a:prstGeom prst="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/>
            <a:t>Normalizar los errores y la frustración</a:t>
          </a:r>
          <a:r>
            <a:rPr lang="es-ES" sz="900" kern="1200"/>
            <a:t> como parte del proceso de aprendizaje para evitar el perfeccionismo extremo.</a:t>
          </a:r>
          <a:endParaRPr lang="en-US" sz="900" kern="1200"/>
        </a:p>
      </dsp:txBody>
      <dsp:txXfrm>
        <a:off x="3521075" y="2343839"/>
        <a:ext cx="1609687" cy="965812"/>
      </dsp:txXfrm>
    </dsp:sp>
    <dsp:sp modelId="{5FCEB394-8765-4E80-A5F8-F20AB108C91B}">
      <dsp:nvSpPr>
        <dsp:cNvPr id="0" name=""/>
        <dsp:cNvSpPr/>
      </dsp:nvSpPr>
      <dsp:spPr>
        <a:xfrm>
          <a:off x="5257800" y="2343839"/>
          <a:ext cx="1609687" cy="965812"/>
        </a:xfrm>
        <a:prstGeom prst="rect">
          <a:avLst/>
        </a:prstGeom>
        <a:gradFill rotWithShape="0">
          <a:gsLst>
            <a:gs pos="0">
              <a:schemeClr val="accent2">
                <a:hueOff val="4653721"/>
                <a:satOff val="-13356"/>
                <a:lumOff val="-213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653721"/>
                <a:satOff val="-13356"/>
                <a:lumOff val="-213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653721"/>
                <a:satOff val="-13356"/>
                <a:lumOff val="-213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Ayudar a desarrollar estrategias de </a:t>
          </a:r>
          <a:r>
            <a:rPr lang="es-ES" sz="900" b="1" kern="1200" dirty="0"/>
            <a:t>regulación emocional</a:t>
          </a:r>
          <a:r>
            <a:rPr lang="es-ES" sz="900" kern="1200" dirty="0"/>
            <a:t> y tolerancia a la frustración dentro del aula.</a:t>
          </a:r>
          <a:endParaRPr lang="en-US" sz="900" kern="1200" dirty="0"/>
        </a:p>
      </dsp:txBody>
      <dsp:txXfrm>
        <a:off x="5257800" y="2343839"/>
        <a:ext cx="1609687" cy="965812"/>
      </dsp:txXfrm>
    </dsp:sp>
    <dsp:sp modelId="{8BEF27D9-F4D2-440F-9479-A4CC539CD442}">
      <dsp:nvSpPr>
        <dsp:cNvPr id="0" name=""/>
        <dsp:cNvSpPr/>
      </dsp:nvSpPr>
      <dsp:spPr>
        <a:xfrm>
          <a:off x="7074912" y="2293733"/>
          <a:ext cx="1609687" cy="965812"/>
        </a:xfrm>
        <a:prstGeom prst="rect">
          <a:avLst/>
        </a:prstGeom>
        <a:gradFill rotWithShape="0">
          <a:gsLst>
            <a:gs pos="0">
              <a:schemeClr val="accent2">
                <a:hueOff val="5011700"/>
                <a:satOff val="-14383"/>
                <a:lumOff val="-23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011700"/>
                <a:satOff val="-14383"/>
                <a:lumOff val="-23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011700"/>
                <a:satOff val="-14383"/>
                <a:lumOff val="-23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/>
            <a:t>Facilitar la conexión con compañeros afines a sus intereses para mejorar sus relaciones sociales.</a:t>
          </a:r>
          <a:endParaRPr lang="en-US" sz="900" kern="1200"/>
        </a:p>
      </dsp:txBody>
      <dsp:txXfrm>
        <a:off x="7074912" y="2293733"/>
        <a:ext cx="1609687" cy="965812"/>
      </dsp:txXfrm>
    </dsp:sp>
    <dsp:sp modelId="{AD865129-64EF-4C6F-81E3-6F83D95E2247}">
      <dsp:nvSpPr>
        <dsp:cNvPr id="0" name=""/>
        <dsp:cNvSpPr/>
      </dsp:nvSpPr>
      <dsp:spPr>
        <a:xfrm>
          <a:off x="0" y="3360473"/>
          <a:ext cx="1609687" cy="965812"/>
        </a:xfrm>
        <a:prstGeom prst="rect">
          <a:avLst/>
        </a:prstGeom>
        <a:gradFill rotWithShape="0">
          <a:gsLst>
            <a:gs pos="0">
              <a:schemeClr val="accent2">
                <a:hueOff val="5369678"/>
                <a:satOff val="-15411"/>
                <a:lumOff val="-246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369678"/>
                <a:satOff val="-15411"/>
                <a:lumOff val="-246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369678"/>
                <a:satOff val="-15411"/>
                <a:lumOff val="-246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/>
            <a:t>🔹 7. Trabajo en equipo con la familia y especialistas</a:t>
          </a:r>
          <a:endParaRPr lang="en-US" sz="900" kern="1200"/>
        </a:p>
      </dsp:txBody>
      <dsp:txXfrm>
        <a:off x="0" y="3360473"/>
        <a:ext cx="1609687" cy="965812"/>
      </dsp:txXfrm>
    </dsp:sp>
    <dsp:sp modelId="{40C8F586-DFEC-4002-BCC4-47B834C5BCE9}">
      <dsp:nvSpPr>
        <dsp:cNvPr id="0" name=""/>
        <dsp:cNvSpPr/>
      </dsp:nvSpPr>
      <dsp:spPr>
        <a:xfrm>
          <a:off x="1797904" y="3372999"/>
          <a:ext cx="1609687" cy="965812"/>
        </a:xfrm>
        <a:prstGeom prst="rect">
          <a:avLst/>
        </a:prstGeom>
        <a:gradFill rotWithShape="0">
          <a:gsLst>
            <a:gs pos="0">
              <a:schemeClr val="accent2">
                <a:hueOff val="5727657"/>
                <a:satOff val="-16438"/>
                <a:lumOff val="-263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727657"/>
                <a:satOff val="-16438"/>
                <a:lumOff val="-263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727657"/>
                <a:satOff val="-16438"/>
                <a:lumOff val="-263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/>
            <a:t>Mantener una </a:t>
          </a:r>
          <a:r>
            <a:rPr lang="es-ES" sz="900" b="1" kern="1200"/>
            <a:t>comunicación fluida con la familia</a:t>
          </a:r>
          <a:r>
            <a:rPr lang="es-ES" sz="900" kern="1200"/>
            <a:t> para conocer estrategias que funcionen en casa y adaptarlas al aula.</a:t>
          </a:r>
          <a:endParaRPr lang="en-US" sz="900" kern="1200"/>
        </a:p>
      </dsp:txBody>
      <dsp:txXfrm>
        <a:off x="1797904" y="3372999"/>
        <a:ext cx="1609687" cy="965812"/>
      </dsp:txXfrm>
    </dsp:sp>
    <dsp:sp modelId="{091D59AE-23BE-40D7-99EB-6F4F299F80BF}">
      <dsp:nvSpPr>
        <dsp:cNvPr id="0" name=""/>
        <dsp:cNvSpPr/>
      </dsp:nvSpPr>
      <dsp:spPr>
        <a:xfrm>
          <a:off x="3530991" y="3385525"/>
          <a:ext cx="1609687" cy="965812"/>
        </a:xfrm>
        <a:prstGeom prst="rect">
          <a:avLst/>
        </a:prstGeom>
        <a:gradFill rotWithShape="0">
          <a:gsLst>
            <a:gs pos="0">
              <a:schemeClr val="accent2">
                <a:hueOff val="6085635"/>
                <a:satOff val="-17466"/>
                <a:lumOff val="-279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085635"/>
                <a:satOff val="-17466"/>
                <a:lumOff val="-279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085635"/>
                <a:satOff val="-17466"/>
                <a:lumOff val="-279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/>
            <a:t>Colaborar con </a:t>
          </a:r>
          <a:r>
            <a:rPr lang="es-ES" sz="900" b="1" kern="1200"/>
            <a:t>psicólogos, pedagogos y orientadores</a:t>
          </a:r>
          <a:r>
            <a:rPr lang="es-ES" sz="900" kern="1200"/>
            <a:t> para crear planes de apoyo individualizados.</a:t>
          </a:r>
          <a:endParaRPr lang="en-US" sz="900" kern="1200"/>
        </a:p>
      </dsp:txBody>
      <dsp:txXfrm>
        <a:off x="3530991" y="3385525"/>
        <a:ext cx="1609687" cy="965812"/>
      </dsp:txXfrm>
    </dsp:sp>
    <dsp:sp modelId="{FB7D3038-B577-4FDC-974B-2A2DD407E21A}">
      <dsp:nvSpPr>
        <dsp:cNvPr id="0" name=""/>
        <dsp:cNvSpPr/>
      </dsp:nvSpPr>
      <dsp:spPr>
        <a:xfrm>
          <a:off x="5257800" y="3385525"/>
          <a:ext cx="1609687" cy="965812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/>
            <a:t>Ser flexible y receptivo a ajustar estrategias según las necesidades individuales del estudiante.</a:t>
          </a:r>
          <a:endParaRPr lang="en-US" sz="900" kern="1200"/>
        </a:p>
      </dsp:txBody>
      <dsp:txXfrm>
        <a:off x="5257800" y="3385525"/>
        <a:ext cx="1609687" cy="9658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60217-EAAF-4721-B746-C89F2DE17285}">
      <dsp:nvSpPr>
        <dsp:cNvPr id="0" name=""/>
        <dsp:cNvSpPr/>
      </dsp:nvSpPr>
      <dsp:spPr>
        <a:xfrm>
          <a:off x="4080" y="739627"/>
          <a:ext cx="2209293" cy="132557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1. Comprender su forma de ser y validar sus necesidades</a:t>
          </a:r>
          <a:endParaRPr lang="en-US" sz="1400" kern="1200" dirty="0"/>
        </a:p>
      </dsp:txBody>
      <dsp:txXfrm>
        <a:off x="4080" y="739627"/>
        <a:ext cx="2209293" cy="1325576"/>
      </dsp:txXfrm>
    </dsp:sp>
    <dsp:sp modelId="{89FD0412-F31A-411F-9D07-A4C7E4A3E85A}">
      <dsp:nvSpPr>
        <dsp:cNvPr id="0" name=""/>
        <dsp:cNvSpPr/>
      </dsp:nvSpPr>
      <dsp:spPr>
        <a:xfrm>
          <a:off x="2434303" y="739627"/>
          <a:ext cx="2209293" cy="1325576"/>
        </a:xfrm>
        <a:prstGeom prst="rect">
          <a:avLst/>
        </a:prstGeom>
        <a:gradFill rotWithShape="0">
          <a:gsLst>
            <a:gs pos="0">
              <a:schemeClr val="accent2">
                <a:hueOff val="715957"/>
                <a:satOff val="-2055"/>
                <a:lumOff val="-32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15957"/>
                <a:satOff val="-2055"/>
                <a:lumOff val="-32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15957"/>
                <a:satOff val="-2055"/>
                <a:lumOff val="-32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Aceptar que </a:t>
          </a:r>
          <a:r>
            <a:rPr lang="es-ES" sz="1400" b="1" kern="1200"/>
            <a:t>no son "ni demasiado inteligentes para tener dificultades" ni "demasiado dispersos para ser brillantes"</a:t>
          </a:r>
          <a:r>
            <a:rPr lang="es-ES" sz="1400" kern="1200"/>
            <a:t>.</a:t>
          </a:r>
          <a:endParaRPr lang="en-US" sz="1400" kern="1200"/>
        </a:p>
      </dsp:txBody>
      <dsp:txXfrm>
        <a:off x="2434303" y="739627"/>
        <a:ext cx="2209293" cy="1325576"/>
      </dsp:txXfrm>
    </dsp:sp>
    <dsp:sp modelId="{111540A3-C094-4F6F-B680-40D93E51169B}">
      <dsp:nvSpPr>
        <dsp:cNvPr id="0" name=""/>
        <dsp:cNvSpPr/>
      </dsp:nvSpPr>
      <dsp:spPr>
        <a:xfrm>
          <a:off x="4864527" y="739627"/>
          <a:ext cx="2209293" cy="1325576"/>
        </a:xfrm>
        <a:prstGeom prst="rect">
          <a:avLst/>
        </a:prstGeom>
        <a:gradFill rotWithShape="0">
          <a:gsLst>
            <a:gs pos="0">
              <a:schemeClr val="accent2">
                <a:hueOff val="1431914"/>
                <a:satOff val="-4110"/>
                <a:lumOff val="-65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31914"/>
                <a:satOff val="-4110"/>
                <a:lumOff val="-65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31914"/>
                <a:satOff val="-4110"/>
                <a:lumOff val="-65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Evitar frases como </a:t>
          </a:r>
          <a:r>
            <a:rPr lang="es-ES" sz="1400" i="1" kern="1200"/>
            <a:t>"si te esfuerzas más, podrías hacerlo mejor"</a:t>
          </a:r>
          <a:r>
            <a:rPr lang="es-ES" sz="1400" kern="1200"/>
            <a:t> o </a:t>
          </a:r>
          <a:r>
            <a:rPr lang="es-ES" sz="1400" i="1" kern="1200"/>
            <a:t>"deja de distraerte y concéntrate"</a:t>
          </a:r>
          <a:r>
            <a:rPr lang="es-ES" sz="1400" kern="1200"/>
            <a:t>, ya que pueden aumentar la frustración.</a:t>
          </a:r>
          <a:endParaRPr lang="en-US" sz="1400" kern="1200"/>
        </a:p>
      </dsp:txBody>
      <dsp:txXfrm>
        <a:off x="4864527" y="739627"/>
        <a:ext cx="2209293" cy="1325576"/>
      </dsp:txXfrm>
    </dsp:sp>
    <dsp:sp modelId="{9D64FFAF-FFB9-4096-9AC0-E02EDBA25002}">
      <dsp:nvSpPr>
        <dsp:cNvPr id="0" name=""/>
        <dsp:cNvSpPr/>
      </dsp:nvSpPr>
      <dsp:spPr>
        <a:xfrm>
          <a:off x="7294750" y="739627"/>
          <a:ext cx="2209293" cy="1325576"/>
        </a:xfrm>
        <a:prstGeom prst="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Recordar que </a:t>
          </a:r>
          <a:r>
            <a:rPr lang="es-ES" sz="1400" b="1" kern="1200"/>
            <a:t>la falta de organización, la procrastinación o la impulsividad no son desinterés, sino parte del perfil neurodivergente</a:t>
          </a:r>
          <a:r>
            <a:rPr lang="es-ES" sz="1400" kern="1200"/>
            <a:t>.</a:t>
          </a:r>
          <a:endParaRPr lang="en-US" sz="1400" kern="1200"/>
        </a:p>
      </dsp:txBody>
      <dsp:txXfrm>
        <a:off x="7294750" y="739627"/>
        <a:ext cx="2209293" cy="1325576"/>
      </dsp:txXfrm>
    </dsp:sp>
    <dsp:sp modelId="{5A3514D5-0A08-405B-B63C-502193A8074C}">
      <dsp:nvSpPr>
        <dsp:cNvPr id="0" name=""/>
        <dsp:cNvSpPr/>
      </dsp:nvSpPr>
      <dsp:spPr>
        <a:xfrm>
          <a:off x="9724973" y="739627"/>
          <a:ext cx="2209293" cy="1325576"/>
        </a:xfrm>
        <a:prstGeom prst="rect">
          <a:avLst/>
        </a:prstGeom>
        <a:gradFill rotWithShape="0">
          <a:gsLst>
            <a:gs pos="0">
              <a:schemeClr val="accent2">
                <a:hueOff val="2863828"/>
                <a:satOff val="-8219"/>
                <a:lumOff val="-131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863828"/>
                <a:satOff val="-8219"/>
                <a:lumOff val="-131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863828"/>
                <a:satOff val="-8219"/>
                <a:lumOff val="-131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Validar sus emociones y su experiencia, evitando minimizar sus dificultades o comparar con otros niños.</a:t>
          </a:r>
          <a:endParaRPr lang="en-US" sz="1400" kern="1200" dirty="0"/>
        </a:p>
      </dsp:txBody>
      <dsp:txXfrm>
        <a:off x="9724973" y="739627"/>
        <a:ext cx="2209293" cy="1325576"/>
      </dsp:txXfrm>
    </dsp:sp>
    <dsp:sp modelId="{8EC1AFF7-4E59-4F8E-8C62-4438EB452A03}">
      <dsp:nvSpPr>
        <dsp:cNvPr id="0" name=""/>
        <dsp:cNvSpPr/>
      </dsp:nvSpPr>
      <dsp:spPr>
        <a:xfrm>
          <a:off x="4080" y="2286133"/>
          <a:ext cx="2209293" cy="1325576"/>
        </a:xfrm>
        <a:prstGeom prst="rect">
          <a:avLst/>
        </a:prstGeom>
        <a:gradFill rotWithShape="0">
          <a:gsLst>
            <a:gs pos="0">
              <a:schemeClr val="accent2">
                <a:hueOff val="3579786"/>
                <a:satOff val="-10274"/>
                <a:lumOff val="-164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579786"/>
                <a:satOff val="-10274"/>
                <a:lumOff val="-164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579786"/>
                <a:satOff val="-10274"/>
                <a:lumOff val="-164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 2. Crear una rutina flexible pero estructurada</a:t>
          </a:r>
          <a:endParaRPr lang="en-US" sz="1400" kern="1200" dirty="0"/>
        </a:p>
      </dsp:txBody>
      <dsp:txXfrm>
        <a:off x="4080" y="2286133"/>
        <a:ext cx="2209293" cy="1325576"/>
      </dsp:txXfrm>
    </dsp:sp>
    <dsp:sp modelId="{A4426E4D-BD76-49E1-BC90-9015D8A4A5DE}">
      <dsp:nvSpPr>
        <dsp:cNvPr id="0" name=""/>
        <dsp:cNvSpPr/>
      </dsp:nvSpPr>
      <dsp:spPr>
        <a:xfrm>
          <a:off x="2434303" y="2286133"/>
          <a:ext cx="2209293" cy="1325576"/>
        </a:xfrm>
        <a:prstGeom prst="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Establecer horarios </a:t>
          </a:r>
          <a:r>
            <a:rPr lang="es-ES" sz="1400" b="1" kern="1200"/>
            <a:t>claros pero adaptables</a:t>
          </a:r>
          <a:r>
            <a:rPr lang="es-ES" sz="1400" kern="1200"/>
            <a:t>, respetando sus tiempos de concentración y descanso.</a:t>
          </a:r>
          <a:endParaRPr lang="en-US" sz="1400" kern="1200"/>
        </a:p>
      </dsp:txBody>
      <dsp:txXfrm>
        <a:off x="2434303" y="2286133"/>
        <a:ext cx="2209293" cy="1325576"/>
      </dsp:txXfrm>
    </dsp:sp>
    <dsp:sp modelId="{6B28A7BE-0FFC-4F6B-90B7-283B74A20BB0}">
      <dsp:nvSpPr>
        <dsp:cNvPr id="0" name=""/>
        <dsp:cNvSpPr/>
      </dsp:nvSpPr>
      <dsp:spPr>
        <a:xfrm>
          <a:off x="4864527" y="2286133"/>
          <a:ext cx="2209293" cy="1325576"/>
        </a:xfrm>
        <a:prstGeom prst="rect">
          <a:avLst/>
        </a:prstGeom>
        <a:gradFill rotWithShape="0">
          <a:gsLst>
            <a:gs pos="0">
              <a:schemeClr val="accent2">
                <a:hueOff val="5011700"/>
                <a:satOff val="-14383"/>
                <a:lumOff val="-23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011700"/>
                <a:satOff val="-14383"/>
                <a:lumOff val="-23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011700"/>
                <a:satOff val="-14383"/>
                <a:lumOff val="-23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Utilizar herramientas visuales</a:t>
          </a:r>
          <a:r>
            <a:rPr lang="es-ES" sz="1400" kern="1200"/>
            <a:t> como calendarios, listas de tareas o recordatorios para ayudarles a gestionar el tiempo.</a:t>
          </a:r>
          <a:endParaRPr lang="en-US" sz="1400" kern="1200"/>
        </a:p>
      </dsp:txBody>
      <dsp:txXfrm>
        <a:off x="4864527" y="2286133"/>
        <a:ext cx="2209293" cy="1325576"/>
      </dsp:txXfrm>
    </dsp:sp>
    <dsp:sp modelId="{963E64FB-4039-4FA9-8940-E39561F0AB51}">
      <dsp:nvSpPr>
        <dsp:cNvPr id="0" name=""/>
        <dsp:cNvSpPr/>
      </dsp:nvSpPr>
      <dsp:spPr>
        <a:xfrm>
          <a:off x="7294750" y="2286133"/>
          <a:ext cx="2209293" cy="1325576"/>
        </a:xfrm>
        <a:prstGeom prst="rect">
          <a:avLst/>
        </a:prstGeom>
        <a:gradFill rotWithShape="0">
          <a:gsLst>
            <a:gs pos="0">
              <a:schemeClr val="accent2">
                <a:hueOff val="5727657"/>
                <a:satOff val="-16438"/>
                <a:lumOff val="-263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727657"/>
                <a:satOff val="-16438"/>
                <a:lumOff val="-263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727657"/>
                <a:satOff val="-16438"/>
                <a:lumOff val="-263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Incluir pausas activas entre tareas para </a:t>
          </a:r>
          <a:r>
            <a:rPr lang="es-ES" sz="1400" b="1" kern="1200"/>
            <a:t>evitar la fatiga mental y mejorar la autorregulación</a:t>
          </a:r>
          <a:r>
            <a:rPr lang="es-ES" sz="1400" kern="1200"/>
            <a:t>.</a:t>
          </a:r>
          <a:endParaRPr lang="en-US" sz="1400" kern="1200"/>
        </a:p>
      </dsp:txBody>
      <dsp:txXfrm>
        <a:off x="7294750" y="2286133"/>
        <a:ext cx="2209293" cy="1325576"/>
      </dsp:txXfrm>
    </dsp:sp>
    <dsp:sp modelId="{528FE339-0122-4D88-8CFB-C44094293A85}">
      <dsp:nvSpPr>
        <dsp:cNvPr id="0" name=""/>
        <dsp:cNvSpPr/>
      </dsp:nvSpPr>
      <dsp:spPr>
        <a:xfrm>
          <a:off x="9724973" y="2286133"/>
          <a:ext cx="2209293" cy="1325576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Flexibilizar las exigencias</a:t>
          </a:r>
          <a:r>
            <a:rPr lang="es-ES" sz="1400" kern="1200"/>
            <a:t> cuando sea necesario, ajustando la carga de tareas para evitar el colapso emocional.</a:t>
          </a:r>
          <a:endParaRPr lang="en-US" sz="1400" kern="1200"/>
        </a:p>
      </dsp:txBody>
      <dsp:txXfrm>
        <a:off x="9724973" y="2286133"/>
        <a:ext cx="2209293" cy="13255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6C1AB-C31A-44A8-BE1F-67A068C72E5F}">
      <dsp:nvSpPr>
        <dsp:cNvPr id="0" name=""/>
        <dsp:cNvSpPr/>
      </dsp:nvSpPr>
      <dsp:spPr>
        <a:xfrm>
          <a:off x="216678" y="26179"/>
          <a:ext cx="2174540" cy="13047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3. Fomentar la autonomía sin caer en la </a:t>
          </a:r>
          <a:r>
            <a:rPr lang="es-ES" sz="1400" b="1" kern="1200" dirty="0" err="1"/>
            <a:t>sobreexigencia</a:t>
          </a:r>
          <a:endParaRPr lang="en-US" sz="1400" kern="1200" dirty="0"/>
        </a:p>
      </dsp:txBody>
      <dsp:txXfrm>
        <a:off x="216678" y="26179"/>
        <a:ext cx="2174540" cy="1304724"/>
      </dsp:txXfrm>
    </dsp:sp>
    <dsp:sp modelId="{8C009B78-96CE-4EE4-8EFF-67A35E7CCEC5}">
      <dsp:nvSpPr>
        <dsp:cNvPr id="0" name=""/>
        <dsp:cNvSpPr/>
      </dsp:nvSpPr>
      <dsp:spPr>
        <a:xfrm>
          <a:off x="2571097" y="38704"/>
          <a:ext cx="2174540" cy="1304724"/>
        </a:xfrm>
        <a:prstGeom prst="rect">
          <a:avLst/>
        </a:prstGeom>
        <a:gradFill rotWithShape="0">
          <a:gsLst>
            <a:gs pos="0">
              <a:schemeClr val="accent2">
                <a:hueOff val="715957"/>
                <a:satOff val="-2055"/>
                <a:lumOff val="-32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15957"/>
                <a:satOff val="-2055"/>
                <a:lumOff val="-32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15957"/>
                <a:satOff val="-2055"/>
                <a:lumOff val="-32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Permitir que tomen decisiones</a:t>
          </a:r>
          <a:r>
            <a:rPr lang="es-ES" sz="1400" kern="1200"/>
            <a:t> sobre cómo organizar su tiempo o cómo abordar sus tareas.</a:t>
          </a:r>
          <a:endParaRPr lang="en-US" sz="1400" kern="1200"/>
        </a:p>
      </dsp:txBody>
      <dsp:txXfrm>
        <a:off x="2571097" y="38704"/>
        <a:ext cx="2174540" cy="1304724"/>
      </dsp:txXfrm>
    </dsp:sp>
    <dsp:sp modelId="{EACEC98E-9EE5-4DF7-BC84-23B399E118F1}">
      <dsp:nvSpPr>
        <dsp:cNvPr id="0" name=""/>
        <dsp:cNvSpPr/>
      </dsp:nvSpPr>
      <dsp:spPr>
        <a:xfrm>
          <a:off x="4950566" y="1128"/>
          <a:ext cx="2174540" cy="1304724"/>
        </a:xfrm>
        <a:prstGeom prst="rect">
          <a:avLst/>
        </a:prstGeom>
        <a:gradFill rotWithShape="0">
          <a:gsLst>
            <a:gs pos="0">
              <a:schemeClr val="accent2">
                <a:hueOff val="1431914"/>
                <a:satOff val="-4110"/>
                <a:lumOff val="-65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31914"/>
                <a:satOff val="-4110"/>
                <a:lumOff val="-65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31914"/>
                <a:satOff val="-4110"/>
                <a:lumOff val="-65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Enseñar estrategias de </a:t>
          </a:r>
          <a:r>
            <a:rPr lang="es-ES" sz="1400" b="1" kern="1200"/>
            <a:t>gestión del tiempo y planificación</a:t>
          </a:r>
          <a:r>
            <a:rPr lang="es-ES" sz="1400" kern="1200"/>
            <a:t>, pero sin esperar una perfección inmediata.</a:t>
          </a:r>
          <a:endParaRPr lang="en-US" sz="1400" kern="1200"/>
        </a:p>
      </dsp:txBody>
      <dsp:txXfrm>
        <a:off x="4950566" y="1128"/>
        <a:ext cx="2174540" cy="1304724"/>
      </dsp:txXfrm>
    </dsp:sp>
    <dsp:sp modelId="{8CF38FB5-ABA1-4CB8-8197-AF8AD9F1A0AC}">
      <dsp:nvSpPr>
        <dsp:cNvPr id="0" name=""/>
        <dsp:cNvSpPr/>
      </dsp:nvSpPr>
      <dsp:spPr>
        <a:xfrm>
          <a:off x="7204760" y="38704"/>
          <a:ext cx="2174540" cy="1304724"/>
        </a:xfrm>
        <a:prstGeom prst="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Evitar la sobreprotección, pero también la presión excesiva por los logros académicos.</a:t>
          </a:r>
          <a:endParaRPr lang="en-US" sz="1400" kern="1200" dirty="0"/>
        </a:p>
      </dsp:txBody>
      <dsp:txXfrm>
        <a:off x="7204760" y="38704"/>
        <a:ext cx="2174540" cy="1304724"/>
      </dsp:txXfrm>
    </dsp:sp>
    <dsp:sp modelId="{722D4681-1855-42A2-B310-BEE058DE1475}">
      <dsp:nvSpPr>
        <dsp:cNvPr id="0" name=""/>
        <dsp:cNvSpPr/>
      </dsp:nvSpPr>
      <dsp:spPr>
        <a:xfrm>
          <a:off x="9438130" y="82812"/>
          <a:ext cx="2174540" cy="1304724"/>
        </a:xfrm>
        <a:prstGeom prst="rect">
          <a:avLst/>
        </a:prstGeom>
        <a:gradFill rotWithShape="0">
          <a:gsLst>
            <a:gs pos="0">
              <a:schemeClr val="accent2">
                <a:hueOff val="2863828"/>
                <a:satOff val="-8219"/>
                <a:lumOff val="-131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863828"/>
                <a:satOff val="-8219"/>
                <a:lumOff val="-131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863828"/>
                <a:satOff val="-8219"/>
                <a:lumOff val="-131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Ayudarles a desarrollar </a:t>
          </a:r>
          <a:r>
            <a:rPr lang="es-ES" sz="1400" b="1" kern="1200" dirty="0"/>
            <a:t>hábitos de autoevaluación</a:t>
          </a:r>
          <a:r>
            <a:rPr lang="es-ES" sz="1400" kern="1200" dirty="0"/>
            <a:t>, enseñándoles a reflexionar sobre lo que les funciona y lo que no.</a:t>
          </a:r>
          <a:endParaRPr lang="en-US" sz="1400" kern="1200" dirty="0"/>
        </a:p>
      </dsp:txBody>
      <dsp:txXfrm>
        <a:off x="9438130" y="82812"/>
        <a:ext cx="2174540" cy="1304724"/>
      </dsp:txXfrm>
    </dsp:sp>
    <dsp:sp modelId="{EA138146-71E5-4E51-AF27-03CE754C8F2F}">
      <dsp:nvSpPr>
        <dsp:cNvPr id="0" name=""/>
        <dsp:cNvSpPr/>
      </dsp:nvSpPr>
      <dsp:spPr>
        <a:xfrm>
          <a:off x="178624" y="1603377"/>
          <a:ext cx="2174540" cy="1304724"/>
        </a:xfrm>
        <a:prstGeom prst="rect">
          <a:avLst/>
        </a:prstGeom>
        <a:gradFill rotWithShape="0">
          <a:gsLst>
            <a:gs pos="0">
              <a:schemeClr val="accent2">
                <a:hueOff val="3579786"/>
                <a:satOff val="-10274"/>
                <a:lumOff val="-164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579786"/>
                <a:satOff val="-10274"/>
                <a:lumOff val="-164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579786"/>
                <a:satOff val="-10274"/>
                <a:lumOff val="-164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🔹 4. Apoyar la regulación emocional y la autoestima</a:t>
          </a:r>
          <a:endParaRPr lang="en-US" sz="1400" kern="1200" dirty="0"/>
        </a:p>
      </dsp:txBody>
      <dsp:txXfrm>
        <a:off x="178624" y="1603377"/>
        <a:ext cx="2174540" cy="1304724"/>
      </dsp:txXfrm>
    </dsp:sp>
    <dsp:sp modelId="{31E30008-16C7-487B-A392-0AFF20EE7D8F}">
      <dsp:nvSpPr>
        <dsp:cNvPr id="0" name=""/>
        <dsp:cNvSpPr/>
      </dsp:nvSpPr>
      <dsp:spPr>
        <a:xfrm>
          <a:off x="2570618" y="1603377"/>
          <a:ext cx="2174540" cy="1304724"/>
        </a:xfrm>
        <a:prstGeom prst="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Enseñarles a gestionar la frustración</a:t>
          </a:r>
          <a:r>
            <a:rPr lang="es-ES" sz="1400" kern="1200" dirty="0"/>
            <a:t>, por ejemplo, con técnicas de respiración, mindfulness o escritura emocional.</a:t>
          </a:r>
          <a:endParaRPr lang="en-US" sz="1400" kern="1200" dirty="0"/>
        </a:p>
      </dsp:txBody>
      <dsp:txXfrm>
        <a:off x="2570618" y="1603377"/>
        <a:ext cx="2174540" cy="1304724"/>
      </dsp:txXfrm>
    </dsp:sp>
    <dsp:sp modelId="{F4BC7584-13DD-4239-8FB6-FD4C75B23900}">
      <dsp:nvSpPr>
        <dsp:cNvPr id="0" name=""/>
        <dsp:cNvSpPr/>
      </dsp:nvSpPr>
      <dsp:spPr>
        <a:xfrm>
          <a:off x="4962613" y="1603377"/>
          <a:ext cx="2174540" cy="1304724"/>
        </a:xfrm>
        <a:prstGeom prst="rect">
          <a:avLst/>
        </a:prstGeom>
        <a:gradFill rotWithShape="0">
          <a:gsLst>
            <a:gs pos="0">
              <a:schemeClr val="accent2">
                <a:hueOff val="5011700"/>
                <a:satOff val="-14383"/>
                <a:lumOff val="-23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011700"/>
                <a:satOff val="-14383"/>
                <a:lumOff val="-23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011700"/>
                <a:satOff val="-14383"/>
                <a:lumOff val="-23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Reforzar su autoestima destacando sus fortalezas, no solo corrigiendo sus errores.</a:t>
          </a:r>
          <a:endParaRPr lang="en-US" sz="1400" kern="1200"/>
        </a:p>
      </dsp:txBody>
      <dsp:txXfrm>
        <a:off x="4962613" y="1603377"/>
        <a:ext cx="2174540" cy="1304724"/>
      </dsp:txXfrm>
    </dsp:sp>
    <dsp:sp modelId="{FA4CE404-94BD-426F-9668-8EAFFD12869D}">
      <dsp:nvSpPr>
        <dsp:cNvPr id="0" name=""/>
        <dsp:cNvSpPr/>
      </dsp:nvSpPr>
      <dsp:spPr>
        <a:xfrm>
          <a:off x="7236748" y="1603373"/>
          <a:ext cx="2174540" cy="1304724"/>
        </a:xfrm>
        <a:prstGeom prst="rect">
          <a:avLst/>
        </a:prstGeom>
        <a:gradFill rotWithShape="0">
          <a:gsLst>
            <a:gs pos="0">
              <a:schemeClr val="accent2">
                <a:hueOff val="5727657"/>
                <a:satOff val="-16438"/>
                <a:lumOff val="-263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727657"/>
                <a:satOff val="-16438"/>
                <a:lumOff val="-263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727657"/>
                <a:satOff val="-16438"/>
                <a:lumOff val="-263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Fomentar un </a:t>
          </a:r>
          <a:r>
            <a:rPr lang="es-ES" sz="1400" b="1" kern="1200" dirty="0"/>
            <a:t>diálogo abierto sobre sus emociones</a:t>
          </a:r>
          <a:r>
            <a:rPr lang="es-ES" sz="1400" kern="1200" dirty="0"/>
            <a:t>, ayudándoles a identificar y expresar lo que sienten.</a:t>
          </a:r>
          <a:endParaRPr lang="en-US" sz="1400" kern="1200" dirty="0"/>
        </a:p>
      </dsp:txBody>
      <dsp:txXfrm>
        <a:off x="7236748" y="1603373"/>
        <a:ext cx="2174540" cy="1304724"/>
      </dsp:txXfrm>
    </dsp:sp>
    <dsp:sp modelId="{29BB34CE-0C76-42A6-AE69-6AD5D7CE8265}">
      <dsp:nvSpPr>
        <dsp:cNvPr id="0" name=""/>
        <dsp:cNvSpPr/>
      </dsp:nvSpPr>
      <dsp:spPr>
        <a:xfrm>
          <a:off x="9428337" y="1603373"/>
          <a:ext cx="2174540" cy="1304724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Evitar el síndrome del impostor recordándoles que </a:t>
          </a:r>
          <a:r>
            <a:rPr lang="es-ES" sz="1400" b="1" kern="1200"/>
            <a:t>su valor no depende únicamente de su rendimiento o logros</a:t>
          </a:r>
          <a:r>
            <a:rPr lang="es-ES" sz="1400" kern="1200"/>
            <a:t>.</a:t>
          </a:r>
          <a:endParaRPr lang="en-US" sz="1400" kern="1200"/>
        </a:p>
      </dsp:txBody>
      <dsp:txXfrm>
        <a:off x="9428337" y="1603373"/>
        <a:ext cx="2174540" cy="1304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9F987-F2AD-4E0D-2D58-5B54C98B0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713C9A-620D-05E9-4096-567F4EFC4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1B85E7-F378-A16F-15D4-C72CE7624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A4EC-E378-4D9E-B4D6-13B381CE2D85}" type="datetimeFigureOut">
              <a:rPr lang="es-ES" smtClean="0"/>
              <a:t>20/03/2025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83EEAD-A714-EE74-6FA2-52C1C4F3B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EF088E-330D-262E-CD69-056F61BC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DECB-FDE0-4F48-8702-7475F732C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40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10F61A-5494-02A1-9FA3-2B08696FE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B29184-809C-B10B-251C-8C662E70A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7389FB-432C-AB98-9E07-F7B561F9E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A4EC-E378-4D9E-B4D6-13B381CE2D85}" type="datetimeFigureOut">
              <a:rPr lang="es-ES" smtClean="0"/>
              <a:t>20/03/2025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60FBEE-38FC-F620-691D-A4D46F16E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4332E1-F5DD-5CDA-BAC5-FF7280D1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DECB-FDE0-4F48-8702-7475F732C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3501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2FFF5E-5095-4613-6109-06C083D7F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7800F-1157-68A2-70EE-2E4D508C5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48DEB7-2573-0857-B337-AF965AB9C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A4EC-E378-4D9E-B4D6-13B381CE2D85}" type="datetimeFigureOut">
              <a:rPr lang="es-ES" smtClean="0"/>
              <a:t>20/03/2025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4D37DE-2B97-06C6-13D9-2A87634F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F05B93-1285-E387-77F1-A555CAC3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DECB-FDE0-4F48-8702-7475F732C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80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B7355-D358-0922-24CE-5E9776F57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006058-722F-927F-F6E1-825FAC95C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AB8E39-CCD5-6E57-0F14-5A61350E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A4EC-E378-4D9E-B4D6-13B381CE2D85}" type="datetimeFigureOut">
              <a:rPr lang="es-ES" smtClean="0"/>
              <a:t>20/03/2025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72803D-750D-3478-8686-4B7C4BF3D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70222B-2640-4C87-27C1-F26F22631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DECB-FDE0-4F48-8702-7475F732C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857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AA96FF-CC16-0FEB-95F7-05986FCA2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27355E-1AD7-4B80-2F05-635496CBC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AF5C2-B29D-7449-0E91-F1F7AB984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A4EC-E378-4D9E-B4D6-13B381CE2D85}" type="datetimeFigureOut">
              <a:rPr lang="es-ES" smtClean="0"/>
              <a:t>20/03/2025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38A725-7B68-44AD-E678-B8F34D894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B04A13-01AC-91E9-22A7-CED52A2E8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DECB-FDE0-4F48-8702-7475F732C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67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C6ECB2-A0EC-2D1F-3FAE-85457488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44AB67-3186-DD02-2E88-F7F6B3FE83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3CCB87-CBDA-33C3-3DEB-A1DD24AC4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A5F257-C243-38A1-2E20-BFBBE40F9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A4EC-E378-4D9E-B4D6-13B381CE2D85}" type="datetimeFigureOut">
              <a:rPr lang="es-ES" smtClean="0"/>
              <a:t>20/03/2025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A742CF-C66D-4C96-3139-52D89EE11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9205E1-B57B-48EF-2742-4DB3400C6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DECB-FDE0-4F48-8702-7475F732C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2071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5A9F7-81F5-FA4D-DB2D-AF46EC43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3A60E3-D9B9-C1E4-2869-29B1F24FD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60158C-20E5-10B1-45E1-9226E50F3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72E153F-C43F-C67C-4E54-93FAE2B13E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3775388-BC75-33B7-9561-FCE5798A6E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4AABCC-5EEF-08EE-D4F3-6287371CE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A4EC-E378-4D9E-B4D6-13B381CE2D85}" type="datetimeFigureOut">
              <a:rPr lang="es-ES" smtClean="0"/>
              <a:t>20/03/2025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83A5A1F-B3BB-435C-9182-7E4F676CE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3FC3B44-C894-DF88-AD8C-CD634AC6E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DECB-FDE0-4F48-8702-7475F732C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104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C061C-0270-2461-ABEB-EE4FC5332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14625D-A195-3A2C-4F7A-ED3193DBC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A4EC-E378-4D9E-B4D6-13B381CE2D85}" type="datetimeFigureOut">
              <a:rPr lang="es-ES" smtClean="0"/>
              <a:t>20/03/2025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4A0BBF7-BC21-BE60-A66E-244A988AA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4AB52B-8AEF-0430-DEA5-2B3086F5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DECB-FDE0-4F48-8702-7475F732C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800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E99DD4-9683-AD50-0539-190C92A2C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A4EC-E378-4D9E-B4D6-13B381CE2D85}" type="datetimeFigureOut">
              <a:rPr lang="es-ES" smtClean="0"/>
              <a:t>20/03/2025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998EA6-D204-DC47-8D60-C3537255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1B814E-36FF-8AC3-02B8-C71EA3398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DECB-FDE0-4F48-8702-7475F732C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09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2755C5-A543-AB7A-4AAD-1A8F410C0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0DD8F2-06DB-AB9E-96E9-61E557DB0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09632B-189F-6F3E-1ED9-7952B2E73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BA3B10-9E99-8076-122C-0A16D80D9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A4EC-E378-4D9E-B4D6-13B381CE2D85}" type="datetimeFigureOut">
              <a:rPr lang="es-ES" smtClean="0"/>
              <a:t>20/03/2025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D12D7D-B6F1-BC92-7EA3-FEE28EBD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3325AC-262D-82DE-4622-7C7B4C2FB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DECB-FDE0-4F48-8702-7475F732C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087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5585D7-A3B0-443E-6C29-A90155F4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B2988C8-ACEE-F8EA-22E3-8EAD1472BF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AF5896-656F-4F0B-F5BB-E1F64A9C6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AEAD99-D157-23C4-C5A8-11E5CF2C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A4EC-E378-4D9E-B4D6-13B381CE2D85}" type="datetimeFigureOut">
              <a:rPr lang="es-ES" smtClean="0"/>
              <a:t>20/03/2025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BE2D60-D5BB-16AB-4C9E-5D7D8BA1F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567239-8BF4-4EBF-6255-C7AB7E4D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DECB-FDE0-4F48-8702-7475F732C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72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772CE35-9EA0-66C4-9EE9-FA2852A3A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B233DE-038F-6BDD-D749-E9CE767A7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EF95EC-3D2A-E383-52A6-F16A138F25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2AA4EC-E378-4D9E-B4D6-13B381CE2D85}" type="datetimeFigureOut">
              <a:rPr lang="es-ES" smtClean="0"/>
              <a:t>20/03/2025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E0D018-D1D5-2234-420C-9688AFD9E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3D5812-3FFA-16D8-DB43-95B39B8C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1DDECB-FDE0-4F48-8702-7475F732C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68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.olmo@teatoledo.com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teatoledo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41B967-6FEE-1E4C-139A-D8C2B92BC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766" y="1146412"/>
            <a:ext cx="9014348" cy="2402006"/>
          </a:xfrm>
        </p:spPr>
        <p:txBody>
          <a:bodyPr anchor="b">
            <a:normAutofit/>
          </a:bodyPr>
          <a:lstStyle/>
          <a:p>
            <a:pPr algn="l"/>
            <a:r>
              <a:rPr lang="es-ES" sz="4800"/>
              <a:t>Doble excepcionalidad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05A81F-84F0-FCB4-7972-22B840D0D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9765" y="4892722"/>
            <a:ext cx="6387155" cy="1078173"/>
          </a:xfrm>
        </p:spPr>
        <p:txBody>
          <a:bodyPr anchor="ctr">
            <a:normAutofit/>
          </a:bodyPr>
          <a:lstStyle/>
          <a:p>
            <a:pPr algn="l"/>
            <a:r>
              <a:rPr lang="es-ES" dirty="0">
                <a:solidFill>
                  <a:srgbClr val="FFFFFF"/>
                </a:solidFill>
              </a:rPr>
              <a:t>Cuando las altas capacidades convergen con otros trastornos del neurodesarrollo</a:t>
            </a:r>
          </a:p>
        </p:txBody>
      </p:sp>
    </p:spTree>
    <p:extLst>
      <p:ext uri="{BB962C8B-B14F-4D97-AF65-F5344CB8AC3E}">
        <p14:creationId xmlns:p14="http://schemas.microsoft.com/office/powerpoint/2010/main" val="273822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CCA69C-C2AC-2117-F9F2-F14AD48CF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10FEF04-9FA2-4DD8-EC29-60D92C72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71844" y="-4329"/>
            <a:ext cx="7020159" cy="6869586"/>
            <a:chOff x="5171844" y="-11586"/>
            <a:chExt cx="7020159" cy="686958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4A5D8B-34EC-D352-BE87-4809E4CE4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71848" y="-11580"/>
              <a:ext cx="7020152" cy="686957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11AD96-CCBD-9812-0D19-0E7C7A79E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351336" y="876304"/>
              <a:ext cx="5840664" cy="598169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F89D92-20DD-C8E9-DF7A-988B09642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71844" y="-11586"/>
              <a:ext cx="5171848" cy="6869586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70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7F78F10-63E0-611E-AC78-66E24EA30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42356" y="708353"/>
              <a:ext cx="6869583" cy="5429710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7928D54-9920-21DC-F3DB-9CE82E359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028" y="1536179"/>
            <a:ext cx="4987793" cy="21351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¿ALTAS CAPACIDADES?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 err="1">
                <a:solidFill>
                  <a:srgbClr val="FFFFFF"/>
                </a:solidFill>
              </a:rPr>
              <a:t>Qué</a:t>
            </a:r>
            <a:r>
              <a:rPr lang="en-US" sz="4000" dirty="0">
                <a:solidFill>
                  <a:srgbClr val="FFFFFF"/>
                </a:solidFill>
              </a:rPr>
              <a:t> son </a:t>
            </a:r>
            <a:r>
              <a:rPr lang="en-US" sz="4000" dirty="0" err="1">
                <a:solidFill>
                  <a:srgbClr val="FFFFFF"/>
                </a:solidFill>
              </a:rPr>
              <a:t>realmente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Picture 3" descr="Una foto de un perro con su lengua afuera en un campo de flores">
            <a:extLst>
              <a:ext uri="{FF2B5EF4-FFF2-40B4-BE49-F238E27FC236}">
                <a16:creationId xmlns:a16="http://schemas.microsoft.com/office/drawing/2014/main" id="{38AEEEDB-534C-B463-9E63-CC0E9CC393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499" r="3" b="3"/>
          <a:stretch/>
        </p:blipFill>
        <p:spPr>
          <a:xfrm>
            <a:off x="20" y="-7622"/>
            <a:ext cx="5171828" cy="68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6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B14C41-1BEB-8D0F-05A7-4D968BC44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s-ES" sz="4000">
                <a:solidFill>
                  <a:srgbClr val="FFFFFF"/>
                </a:solidFill>
              </a:rPr>
              <a:t>¿qué son las AACC?</a:t>
            </a:r>
          </a:p>
        </p:txBody>
      </p:sp>
      <p:graphicFrame>
        <p:nvGraphicFramePr>
          <p:cNvPr id="18" name="Marcador de contenido 2">
            <a:extLst>
              <a:ext uri="{FF2B5EF4-FFF2-40B4-BE49-F238E27FC236}">
                <a16:creationId xmlns:a16="http://schemas.microsoft.com/office/drawing/2014/main" id="{59F481C6-1A48-A157-5FED-D1FD8C500B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02016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8297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E45782-9EEA-7319-EA6A-B416FCE74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F0703E-5ECB-685A-FD70-7F6DF9114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Mitos y realidades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9FC452A-BAA7-3468-F028-CAC6EEF849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708414"/>
              </p:ext>
            </p:extLst>
          </p:nvPr>
        </p:nvGraphicFramePr>
        <p:xfrm>
          <a:off x="1321655" y="1966293"/>
          <a:ext cx="9548689" cy="4452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582">
                  <a:extLst>
                    <a:ext uri="{9D8B030D-6E8A-4147-A177-3AD203B41FA5}">
                      <a16:colId xmlns:a16="http://schemas.microsoft.com/office/drawing/2014/main" val="2297357224"/>
                    </a:ext>
                  </a:extLst>
                </a:gridCol>
                <a:gridCol w="4792107">
                  <a:extLst>
                    <a:ext uri="{9D8B030D-6E8A-4147-A177-3AD203B41FA5}">
                      <a16:colId xmlns:a16="http://schemas.microsoft.com/office/drawing/2014/main" val="703961300"/>
                    </a:ext>
                  </a:extLst>
                </a:gridCol>
              </a:tblGrid>
              <a:tr h="470902">
                <a:tc>
                  <a:txBody>
                    <a:bodyPr/>
                    <a:lstStyle/>
                    <a:p>
                      <a:r>
                        <a:rPr lang="es-ES" sz="2100"/>
                        <a:t>MITOS</a:t>
                      </a:r>
                    </a:p>
                  </a:txBody>
                  <a:tcPr marL="107023" marR="107023" marT="53512" marB="53512"/>
                </a:tc>
                <a:tc>
                  <a:txBody>
                    <a:bodyPr/>
                    <a:lstStyle/>
                    <a:p>
                      <a:r>
                        <a:rPr lang="es-ES" sz="2100"/>
                        <a:t>REALIDAD</a:t>
                      </a:r>
                    </a:p>
                  </a:txBody>
                  <a:tcPr marL="107023" marR="107023" marT="53512" marB="53512"/>
                </a:tc>
                <a:extLst>
                  <a:ext uri="{0D108BD9-81ED-4DB2-BD59-A6C34878D82A}">
                    <a16:rowId xmlns:a16="http://schemas.microsoft.com/office/drawing/2014/main" val="1690883756"/>
                  </a:ext>
                </a:extLst>
              </a:tr>
              <a:tr h="1434110">
                <a:tc>
                  <a:txBody>
                    <a:bodyPr/>
                    <a:lstStyle/>
                    <a:p>
                      <a:r>
                        <a:rPr lang="es-ES" sz="2100"/>
                        <a:t>Todas las personas con AACC tienen un rendimiento académico excelente.</a:t>
                      </a:r>
                      <a:br>
                        <a:rPr lang="es-ES" sz="2100"/>
                      </a:br>
                      <a:endParaRPr lang="es-ES" sz="2100"/>
                    </a:p>
                  </a:txBody>
                  <a:tcPr marL="107023" marR="107023" marT="53512" marB="5351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100"/>
                        <a:t>Pueden aburrirse en clase, mostrar desmotivación o tener dificultades ejecutivas.</a:t>
                      </a:r>
                    </a:p>
                    <a:p>
                      <a:endParaRPr lang="es-ES" sz="2100"/>
                    </a:p>
                  </a:txBody>
                  <a:tcPr marL="107023" marR="107023" marT="53512" marB="53512"/>
                </a:tc>
                <a:extLst>
                  <a:ext uri="{0D108BD9-81ED-4DB2-BD59-A6C34878D82A}">
                    <a16:rowId xmlns:a16="http://schemas.microsoft.com/office/drawing/2014/main" val="2268214775"/>
                  </a:ext>
                </a:extLst>
              </a:tr>
              <a:tr h="1434110">
                <a:tc>
                  <a:txBody>
                    <a:bodyPr/>
                    <a:lstStyle/>
                    <a:p>
                      <a:r>
                        <a:rPr lang="es-ES" sz="2100"/>
                        <a:t>Son buenos en todo</a:t>
                      </a:r>
                    </a:p>
                  </a:txBody>
                  <a:tcPr marL="107023" marR="107023" marT="53512" marB="53512"/>
                </a:tc>
                <a:tc>
                  <a:txBody>
                    <a:bodyPr/>
                    <a:lstStyle/>
                    <a:p>
                      <a:r>
                        <a:rPr lang="es-ES" sz="2100"/>
                        <a:t>Pueden destacar en unas áreas y tener dificultades en otras (por ejemplo, sobresalir en creatividad pero tener problemas organizativos).</a:t>
                      </a:r>
                    </a:p>
                  </a:txBody>
                  <a:tcPr marL="107023" marR="107023" marT="53512" marB="53512"/>
                </a:tc>
                <a:extLst>
                  <a:ext uri="{0D108BD9-81ED-4DB2-BD59-A6C34878D82A}">
                    <a16:rowId xmlns:a16="http://schemas.microsoft.com/office/drawing/2014/main" val="3331325280"/>
                  </a:ext>
                </a:extLst>
              </a:tr>
              <a:tr h="1113040">
                <a:tc>
                  <a:txBody>
                    <a:bodyPr/>
                    <a:lstStyle/>
                    <a:p>
                      <a:r>
                        <a:rPr lang="es-ES" sz="2100"/>
                        <a:t>Son niños/adultos perfectos, sin dificultades emocionales o sociales.</a:t>
                      </a:r>
                      <a:br>
                        <a:rPr lang="es-ES" sz="2100"/>
                      </a:br>
                      <a:endParaRPr lang="es-ES" sz="2100"/>
                    </a:p>
                  </a:txBody>
                  <a:tcPr marL="107023" marR="107023" marT="53512" marB="53512"/>
                </a:tc>
                <a:tc>
                  <a:txBody>
                    <a:bodyPr/>
                    <a:lstStyle/>
                    <a:p>
                      <a:r>
                        <a:rPr lang="es-ES" sz="2100"/>
                        <a:t>Pueden tener hipersensibilidad emocional, ansiedad o dificultades para conectar con sus pares</a:t>
                      </a:r>
                    </a:p>
                  </a:txBody>
                  <a:tcPr marL="107023" marR="107023" marT="53512" marB="53512"/>
                </a:tc>
                <a:extLst>
                  <a:ext uri="{0D108BD9-81ED-4DB2-BD59-A6C34878D82A}">
                    <a16:rowId xmlns:a16="http://schemas.microsoft.com/office/drawing/2014/main" val="1887571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114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708069-B667-DFC6-31FE-37A095462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s-ES" sz="4000">
                <a:solidFill>
                  <a:srgbClr val="FFFFFF"/>
                </a:solidFill>
              </a:rPr>
              <a:t>Características principales</a:t>
            </a:r>
          </a:p>
        </p:txBody>
      </p:sp>
      <p:graphicFrame>
        <p:nvGraphicFramePr>
          <p:cNvPr id="18" name="Marcador de contenido 2">
            <a:extLst>
              <a:ext uri="{FF2B5EF4-FFF2-40B4-BE49-F238E27FC236}">
                <a16:creationId xmlns:a16="http://schemas.microsoft.com/office/drawing/2014/main" id="{9D0997BF-F0F8-7362-29DA-B47B59A344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46133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442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37A99B-8F27-DBAF-2500-4DA64E3A9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MODELOS DE AACC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E0952DE-8010-22B7-73BA-F094111F83F9}"/>
              </a:ext>
            </a:extLst>
          </p:cNvPr>
          <p:cNvSpPr/>
          <p:nvPr/>
        </p:nvSpPr>
        <p:spPr>
          <a:xfrm>
            <a:off x="1039660" y="1954060"/>
            <a:ext cx="3156559" cy="20041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/>
              <a:t>Modelo de los Tres Anillos de Renzulli:</a:t>
            </a:r>
            <a:r>
              <a:rPr lang="es-ES"/>
              <a:t> Define la alta capacidad como la intersección entre alta inteligencia, creatividad y compromiso con la tarea.</a:t>
            </a:r>
            <a:endParaRPr lang="es-ES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582CC0C9-17B5-75A7-63B4-DB30B8D9CE7C}"/>
              </a:ext>
            </a:extLst>
          </p:cNvPr>
          <p:cNvSpPr/>
          <p:nvPr/>
        </p:nvSpPr>
        <p:spPr>
          <a:xfrm>
            <a:off x="7497871" y="958078"/>
            <a:ext cx="3912296" cy="30187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Teoría de las Inteligencias Múltiples de Gardner:</a:t>
            </a:r>
            <a:r>
              <a:rPr lang="es-ES" dirty="0"/>
              <a:t> Propone que hay distintos tipos de inteligencia (lógico-matemática, lingüística, espacial, musical, corporal, interpersonal, intrapersonal y naturalista).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5A49FC9-EC95-8876-CBBD-0BD011F9DCAD}"/>
              </a:ext>
            </a:extLst>
          </p:cNvPr>
          <p:cNvSpPr/>
          <p:nvPr/>
        </p:nvSpPr>
        <p:spPr>
          <a:xfrm>
            <a:off x="4196219" y="4632434"/>
            <a:ext cx="4334006" cy="169540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/>
              <a:t>Modelo de Castelló &amp; Tourón:</a:t>
            </a:r>
            <a:r>
              <a:rPr lang="es-ES"/>
              <a:t> Diferencia entre talento simple (destacado en un área) y talento complejo (destacado en varias áreas).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9448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EA0433-86F9-6084-3C12-3D2782EB4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¿</a:t>
            </a:r>
            <a:r>
              <a:rPr lang="en-US" sz="2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CÓMO DETECTAR LA DOBLE EXCEPCIONALIDAD</a:t>
            </a:r>
            <a: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A5838AD-38D9-BEDE-E0A1-5BACCAA0C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421" y="643466"/>
            <a:ext cx="4900490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6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D29C69C-6992-C050-FFC0-E93F617F2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AACC Y TDAH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681A1AB-8416-2A38-9110-BA8BB009F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495800"/>
            <a:ext cx="9144000" cy="76200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400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F786C4-EB13-92D6-5FE9-0861EE876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48F548-DA64-0468-F5A5-FD743A328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727" y="490537"/>
            <a:ext cx="8003670" cy="1628775"/>
          </a:xfrm>
        </p:spPr>
        <p:txBody>
          <a:bodyPr anchor="b">
            <a:normAutofit/>
          </a:bodyPr>
          <a:lstStyle/>
          <a:p>
            <a:pPr algn="ctr"/>
            <a:r>
              <a:rPr lang="es-ES" sz="3700" dirty="0"/>
              <a:t>¿</a:t>
            </a:r>
            <a:r>
              <a:rPr lang="es-ES" sz="3700" b="1" dirty="0"/>
              <a:t>CÓMO DETECTAR LA DOBLE EXCEPCIONALIDAD</a:t>
            </a:r>
            <a:r>
              <a:rPr lang="es-ES" sz="3700" dirty="0"/>
              <a:t>? AACC Y TDAH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4FF7722-11C0-0369-57E7-6E5F973F94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82" r="1" b="1"/>
          <a:stretch/>
        </p:blipFill>
        <p:spPr>
          <a:xfrm>
            <a:off x="3" y="1587"/>
            <a:ext cx="3885340" cy="4369997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0C126A-86E8-88A6-2FA5-4007E18B8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5622" y="2614612"/>
            <a:ext cx="9003776" cy="3752849"/>
          </a:xfrm>
        </p:spPr>
        <p:txBody>
          <a:bodyPr>
            <a:noAutofit/>
          </a:bodyPr>
          <a:lstStyle/>
          <a:p>
            <a:r>
              <a:rPr lang="es-ES" b="1" dirty="0"/>
              <a:t>INDICADORES</a:t>
            </a:r>
          </a:p>
          <a:p>
            <a:pPr marL="0" indent="0">
              <a:buNone/>
            </a:pPr>
            <a:r>
              <a:rPr lang="es-ES" dirty="0"/>
              <a:t>✔ </a:t>
            </a:r>
            <a:r>
              <a:rPr lang="es-ES" b="1" dirty="0"/>
              <a:t>Discrepancia entre su potencial y su rendimiento académico</a:t>
            </a:r>
            <a:r>
              <a:rPr lang="es-ES" dirty="0"/>
              <a:t>: pueden ser brillantes en algunos momentos y tener dificultades en otros.</a:t>
            </a:r>
            <a:br>
              <a:rPr lang="es-ES" dirty="0"/>
            </a:br>
            <a:r>
              <a:rPr lang="es-ES" dirty="0"/>
              <a:t>✔ </a:t>
            </a:r>
            <a:r>
              <a:rPr lang="es-ES" b="1" dirty="0"/>
              <a:t>Alta creatividad y pensamiento divergente</a:t>
            </a:r>
            <a:r>
              <a:rPr lang="es-ES" dirty="0"/>
              <a:t>, pero problemas con la organización, la constancia y el cumplimiento de tareas.</a:t>
            </a:r>
            <a:br>
              <a:rPr lang="es-ES" dirty="0"/>
            </a:br>
            <a:r>
              <a:rPr lang="es-ES" dirty="0"/>
              <a:t>✔ </a:t>
            </a:r>
            <a:r>
              <a:rPr lang="es-ES" b="1" dirty="0"/>
              <a:t>Curiosidad intensa y aprendizaje acelerado</a:t>
            </a:r>
            <a:r>
              <a:rPr lang="es-ES" dirty="0"/>
              <a:t>, pero dificultades con la memoria de trabajo y el control de impulsos.</a:t>
            </a:r>
          </a:p>
        </p:txBody>
      </p:sp>
    </p:spTree>
    <p:extLst>
      <p:ext uri="{BB962C8B-B14F-4D97-AF65-F5344CB8AC3E}">
        <p14:creationId xmlns:p14="http://schemas.microsoft.com/office/powerpoint/2010/main" val="3710840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AA528-3ADE-929C-198D-E424345CB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F30F2-86A6-5E02-AC7E-AAA8DB640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727" y="490537"/>
            <a:ext cx="8003670" cy="1628775"/>
          </a:xfrm>
        </p:spPr>
        <p:txBody>
          <a:bodyPr anchor="b">
            <a:normAutofit/>
          </a:bodyPr>
          <a:lstStyle/>
          <a:p>
            <a:pPr algn="ctr"/>
            <a:r>
              <a:rPr lang="es-ES" sz="3700" dirty="0"/>
              <a:t>¿</a:t>
            </a:r>
            <a:r>
              <a:rPr lang="es-ES" sz="3700" b="1" dirty="0"/>
              <a:t>CÓMO DETECTAR LA DOBLE EXCEPCIONALIDAD</a:t>
            </a:r>
            <a:r>
              <a:rPr lang="es-ES" sz="3700" dirty="0"/>
              <a:t>? AACC Y TDAH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3319C4-1FB4-2923-7FD6-F5FBA9FD6F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82" r="1" b="1"/>
          <a:stretch/>
        </p:blipFill>
        <p:spPr>
          <a:xfrm>
            <a:off x="3" y="1587"/>
            <a:ext cx="3885340" cy="4369997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A4BB7D-0476-28E8-D91F-87076166C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5622" y="2614612"/>
            <a:ext cx="9003776" cy="3752849"/>
          </a:xfrm>
        </p:spPr>
        <p:txBody>
          <a:bodyPr>
            <a:noAutofit/>
          </a:bodyPr>
          <a:lstStyle/>
          <a:p>
            <a:r>
              <a:rPr lang="es-ES" b="1" dirty="0"/>
              <a:t>INDICADORES</a:t>
            </a:r>
          </a:p>
          <a:p>
            <a:pPr marL="0" indent="0">
              <a:buNone/>
            </a:pPr>
            <a:r>
              <a:rPr lang="es-ES" dirty="0"/>
              <a:t>✔ </a:t>
            </a:r>
            <a:r>
              <a:rPr lang="es-ES" b="1" dirty="0"/>
              <a:t>Gran capacidad analítica y de resolución de problemas</a:t>
            </a:r>
            <a:r>
              <a:rPr lang="es-ES" dirty="0"/>
              <a:t>, pero errores en tareas mecánicas o repetitivas.</a:t>
            </a:r>
            <a:br>
              <a:rPr lang="es-ES" dirty="0"/>
            </a:br>
            <a:r>
              <a:rPr lang="es-ES" dirty="0"/>
              <a:t>✔ </a:t>
            </a:r>
            <a:r>
              <a:rPr lang="es-ES" b="1" dirty="0" err="1"/>
              <a:t>Hiperenfoque</a:t>
            </a:r>
            <a:r>
              <a:rPr lang="es-ES" b="1" dirty="0"/>
              <a:t> en temas de interés</a:t>
            </a:r>
            <a:r>
              <a:rPr lang="es-ES" dirty="0"/>
              <a:t>, pero desmotivación en áreas que no les estimulan.</a:t>
            </a:r>
          </a:p>
        </p:txBody>
      </p:sp>
    </p:spTree>
    <p:extLst>
      <p:ext uri="{BB962C8B-B14F-4D97-AF65-F5344CB8AC3E}">
        <p14:creationId xmlns:p14="http://schemas.microsoft.com/office/powerpoint/2010/main" val="2799292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60CD9-1A5D-4EFC-FA4F-04274C40F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45AF2-A1A0-8BC5-D6E3-51047C6B7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727" y="490537"/>
            <a:ext cx="8003670" cy="1628775"/>
          </a:xfrm>
        </p:spPr>
        <p:txBody>
          <a:bodyPr anchor="b">
            <a:normAutofit/>
          </a:bodyPr>
          <a:lstStyle/>
          <a:p>
            <a:pPr algn="ctr"/>
            <a:r>
              <a:rPr lang="es-ES" sz="3700" dirty="0"/>
              <a:t>¿</a:t>
            </a:r>
            <a:r>
              <a:rPr lang="es-ES" sz="3700" b="1" dirty="0"/>
              <a:t>CÓMO DETECTAR LA DOBLE EXCEPCIONALIDAD</a:t>
            </a:r>
            <a:r>
              <a:rPr lang="es-ES" sz="3700" dirty="0"/>
              <a:t>? AACC Y TDAH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2C8478F-2972-A299-1DD4-E3DAE14479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82" r="1" b="1"/>
          <a:stretch/>
        </p:blipFill>
        <p:spPr>
          <a:xfrm>
            <a:off x="3" y="1587"/>
            <a:ext cx="3885340" cy="4369997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C0C78D-49B4-5BCB-1793-2342322E0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5622" y="2614612"/>
            <a:ext cx="9003776" cy="3752849"/>
          </a:xfrm>
        </p:spPr>
        <p:txBody>
          <a:bodyPr>
            <a:noAutofit/>
          </a:bodyPr>
          <a:lstStyle/>
          <a:p>
            <a:r>
              <a:rPr lang="es-ES" b="1" dirty="0"/>
              <a:t>FACTORES QUE DIFICULTAN LA DETECCIÓN: AACC enmascaran un TDAH</a:t>
            </a:r>
          </a:p>
          <a:p>
            <a:pPr lvl="1"/>
            <a:r>
              <a:rPr lang="es-ES" dirty="0"/>
              <a:t>Desarrollan estrategias de </a:t>
            </a:r>
            <a:r>
              <a:rPr lang="es-ES" dirty="0" err="1"/>
              <a:t>compensción</a:t>
            </a:r>
            <a:r>
              <a:rPr lang="es-ES" dirty="0"/>
              <a:t> que pueden </a:t>
            </a:r>
            <a:r>
              <a:rPr lang="es-ES" dirty="0" err="1"/>
              <a:t>oculatar</a:t>
            </a:r>
            <a:r>
              <a:rPr lang="es-ES" dirty="0"/>
              <a:t> sus dificultades ejecutivas.</a:t>
            </a:r>
          </a:p>
          <a:p>
            <a:pPr lvl="1"/>
            <a:r>
              <a:rPr lang="es-ES" dirty="0"/>
              <a:t>Su capacidad para aprender rápido puede dar lugar a que pasen desapercibidos sus problemas atencionales</a:t>
            </a:r>
          </a:p>
        </p:txBody>
      </p:sp>
    </p:spTree>
    <p:extLst>
      <p:ext uri="{BB962C8B-B14F-4D97-AF65-F5344CB8AC3E}">
        <p14:creationId xmlns:p14="http://schemas.microsoft.com/office/powerpoint/2010/main" val="403662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92D9D1-54E2-10CD-138A-A9B538EE4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s-ES" sz="4000" b="1">
                <a:solidFill>
                  <a:srgbClr val="FFFFFF"/>
                </a:solidFill>
              </a:rPr>
              <a:t>Objetivos de la charla</a:t>
            </a:r>
          </a:p>
        </p:txBody>
      </p:sp>
      <p:graphicFrame>
        <p:nvGraphicFramePr>
          <p:cNvPr id="15" name="Marcador de contenido 2">
            <a:extLst>
              <a:ext uri="{FF2B5EF4-FFF2-40B4-BE49-F238E27FC236}">
                <a16:creationId xmlns:a16="http://schemas.microsoft.com/office/drawing/2014/main" id="{53E913C0-5B9F-DC7C-D8A0-221DC49321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89210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4070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0E696-FB60-31C2-0598-24DE4C2C2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654140-F14D-7D4C-2528-FDE0B6EF1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727" y="490537"/>
            <a:ext cx="8003670" cy="1628775"/>
          </a:xfrm>
        </p:spPr>
        <p:txBody>
          <a:bodyPr anchor="b">
            <a:normAutofit/>
          </a:bodyPr>
          <a:lstStyle/>
          <a:p>
            <a:pPr algn="ctr"/>
            <a:r>
              <a:rPr lang="es-ES" sz="3700" dirty="0"/>
              <a:t>¿</a:t>
            </a:r>
            <a:r>
              <a:rPr lang="es-ES" sz="3700" b="1" dirty="0"/>
              <a:t>CÓMO DETECTAR LA DOBLE EXCEPCIONALIDAD</a:t>
            </a:r>
            <a:r>
              <a:rPr lang="es-ES" sz="3700" dirty="0"/>
              <a:t>? AACC Y TDAH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B94DA3-C288-B942-1EEC-3D06BF64BB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82" r="1" b="1"/>
          <a:stretch/>
        </p:blipFill>
        <p:spPr>
          <a:xfrm>
            <a:off x="3" y="1587"/>
            <a:ext cx="3885340" cy="4369997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C66CB5-885C-82A4-2FBF-9920BE897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5622" y="2614612"/>
            <a:ext cx="9003776" cy="3752849"/>
          </a:xfrm>
        </p:spPr>
        <p:txBody>
          <a:bodyPr>
            <a:noAutofit/>
          </a:bodyPr>
          <a:lstStyle/>
          <a:p>
            <a:r>
              <a:rPr lang="es-ES" b="1" dirty="0"/>
              <a:t>FACTORES QUE DIFICULTAN LA DETECCIÓN: un TDAH enmascara unas AACC</a:t>
            </a:r>
          </a:p>
          <a:p>
            <a:pPr lvl="1"/>
            <a:r>
              <a:rPr lang="es-ES" dirty="0"/>
              <a:t>Su impulsividad y desorganización pueden hacer que no se reconozca su alto potencial.</a:t>
            </a:r>
          </a:p>
          <a:p>
            <a:pPr lvl="1"/>
            <a:r>
              <a:rPr lang="es-ES" dirty="0"/>
              <a:t>Dificultades en funciones ejecutivas pueden dar la impresión de que su rendimiento es “normal” o “irregular”</a:t>
            </a:r>
          </a:p>
        </p:txBody>
      </p:sp>
    </p:spTree>
    <p:extLst>
      <p:ext uri="{BB962C8B-B14F-4D97-AF65-F5344CB8AC3E}">
        <p14:creationId xmlns:p14="http://schemas.microsoft.com/office/powerpoint/2010/main" val="3557524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A4FE71-B4E0-0E07-CE04-B614EDB03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E30B044-31B9-6137-B35E-633535FE4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AACC Y TEA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30505CD-DE77-E408-AA15-B5E89679A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495800"/>
            <a:ext cx="9144000" cy="76200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05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803BD5-C990-4DA9-8066-F9C82DCF3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254A9-38EB-5CC1-B33D-C62FB4FA7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871" y="490537"/>
            <a:ext cx="8402526" cy="1628775"/>
          </a:xfrm>
        </p:spPr>
        <p:txBody>
          <a:bodyPr anchor="b">
            <a:normAutofit/>
          </a:bodyPr>
          <a:lstStyle/>
          <a:p>
            <a:pPr algn="ctr"/>
            <a:r>
              <a:rPr lang="es-ES" sz="4000" b="1" dirty="0"/>
              <a:t>¿CÓMO DETECTAR LA DOBLE EXCEPCIONALIDAD? AACC Y TEA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D5650B0-9972-F015-4EA9-218F0E708D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82" r="1" b="1"/>
          <a:stretch/>
        </p:blipFill>
        <p:spPr>
          <a:xfrm>
            <a:off x="2" y="1588"/>
            <a:ext cx="3662603" cy="4119476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EB47AC-254C-BF0D-2494-5314C9902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6872" y="2614612"/>
            <a:ext cx="8402526" cy="3752849"/>
          </a:xfrm>
        </p:spPr>
        <p:txBody>
          <a:bodyPr>
            <a:noAutofit/>
          </a:bodyPr>
          <a:lstStyle/>
          <a:p>
            <a:r>
              <a:rPr lang="es-ES" b="1" dirty="0"/>
              <a:t>INDICADORES</a:t>
            </a:r>
          </a:p>
          <a:p>
            <a:pPr marL="0" indent="0">
              <a:buNone/>
            </a:pPr>
            <a:r>
              <a:rPr lang="es-ES" dirty="0"/>
              <a:t>✔️ </a:t>
            </a:r>
            <a:r>
              <a:rPr lang="es-ES" b="1" dirty="0"/>
              <a:t>Alto nivel de vocabulario y lenguaje formal</a:t>
            </a:r>
            <a:r>
              <a:rPr lang="es-ES" dirty="0"/>
              <a:t>, pero dificultad para comprender dobles sentidos, ironías o matices emocionales.</a:t>
            </a:r>
            <a:br>
              <a:rPr lang="es-ES" dirty="0"/>
            </a:br>
            <a:r>
              <a:rPr lang="es-ES" dirty="0"/>
              <a:t>✔️ </a:t>
            </a:r>
            <a:r>
              <a:rPr lang="es-ES" b="1" dirty="0"/>
              <a:t>Gran memoria para datos, fechas o rutinas</a:t>
            </a:r>
            <a:r>
              <a:rPr lang="es-ES" dirty="0"/>
              <a:t>, pero dificultades para generalizar o adaptarse a situaciones nuevas.</a:t>
            </a:r>
            <a:br>
              <a:rPr lang="es-ES" dirty="0"/>
            </a:br>
            <a:r>
              <a:rPr lang="es-ES" dirty="0"/>
              <a:t>✔️ </a:t>
            </a:r>
            <a:r>
              <a:rPr lang="es-ES" b="1" dirty="0"/>
              <a:t>Pensamiento lógico y sistemático</a:t>
            </a:r>
            <a:r>
              <a:rPr lang="es-ES" dirty="0"/>
              <a:t>, pero problemas para interpretar emociones ajenas o cambiar de perspectiva.</a:t>
            </a:r>
            <a:br>
              <a:rPr lang="es-ES" dirty="0"/>
            </a:b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107984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74C5D-7915-50EB-7CBF-683CF7F36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04D0E6-370E-4BB8-880B-656BBAB11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871" y="490537"/>
            <a:ext cx="8402526" cy="1628775"/>
          </a:xfrm>
        </p:spPr>
        <p:txBody>
          <a:bodyPr anchor="b">
            <a:normAutofit/>
          </a:bodyPr>
          <a:lstStyle/>
          <a:p>
            <a:pPr algn="ctr"/>
            <a:r>
              <a:rPr lang="es-ES" sz="4000" b="1" dirty="0"/>
              <a:t>¿CÓMO DETECTAR LA DOBLE EXCEPCIONALIDAD? AACC Y TEA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FB0F935-EBB9-E95B-8A29-3304D29075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82" r="1" b="1"/>
          <a:stretch/>
        </p:blipFill>
        <p:spPr>
          <a:xfrm>
            <a:off x="2" y="1588"/>
            <a:ext cx="3662603" cy="4119476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FCEF39-7FA9-D45E-35FF-ECEAFC736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4" y="2339039"/>
            <a:ext cx="9454713" cy="3752849"/>
          </a:xfrm>
        </p:spPr>
        <p:txBody>
          <a:bodyPr>
            <a:noAutofit/>
          </a:bodyPr>
          <a:lstStyle/>
          <a:p>
            <a:r>
              <a:rPr lang="es-ES" b="1" dirty="0"/>
              <a:t>INDICADORES</a:t>
            </a:r>
          </a:p>
          <a:p>
            <a:pPr marL="0" indent="0">
              <a:buNone/>
            </a:pPr>
            <a:r>
              <a:rPr lang="es-ES" dirty="0"/>
              <a:t>✔️ </a:t>
            </a:r>
            <a:r>
              <a:rPr lang="es-ES" b="1" dirty="0"/>
              <a:t>Intereses intensos y especializados</a:t>
            </a:r>
            <a:r>
              <a:rPr lang="es-ES" dirty="0"/>
              <a:t>, que pueden dominar sus conversaciones o actividades.</a:t>
            </a:r>
            <a:br>
              <a:rPr lang="es-ES" dirty="0"/>
            </a:br>
            <a:r>
              <a:rPr lang="es-ES" dirty="0"/>
              <a:t>✔️ </a:t>
            </a:r>
            <a:r>
              <a:rPr lang="es-ES" b="1" dirty="0"/>
              <a:t>Gran capacidad en áreas específicas (ej. matemáticas, música, dibujo)</a:t>
            </a:r>
            <a:r>
              <a:rPr lang="es-ES" dirty="0"/>
              <a:t>, pero desajustes en habilidades sociales y de juego simbólico.</a:t>
            </a:r>
            <a:br>
              <a:rPr lang="es-ES" dirty="0"/>
            </a:br>
            <a:r>
              <a:rPr lang="es-ES" dirty="0"/>
              <a:t>✔️ </a:t>
            </a:r>
            <a:r>
              <a:rPr lang="es-ES" b="1" dirty="0"/>
              <a:t>Alta sensibilidad sensorial</a:t>
            </a:r>
            <a:r>
              <a:rPr lang="es-ES" dirty="0"/>
              <a:t> (ruidos, luces, texturas), que puede interferir en su bienestar o participación escolar.</a:t>
            </a:r>
            <a:br>
              <a:rPr lang="es-ES" dirty="0"/>
            </a:br>
            <a:r>
              <a:rPr lang="es-ES" dirty="0"/>
              <a:t>✔️ </a:t>
            </a:r>
            <a:r>
              <a:rPr lang="es-ES" b="1" dirty="0"/>
              <a:t>Preferencia por rutinas rígidas y previsibilidad</a:t>
            </a:r>
            <a:r>
              <a:rPr lang="es-ES" dirty="0"/>
              <a:t>, que conviven con una capacidad de razonamiento muy avanzada.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597759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6004D-23DF-F60D-C23A-3C68CAFD1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FE396-4D0B-6DCC-E156-29518E4D0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727" y="490537"/>
            <a:ext cx="8003670" cy="1628775"/>
          </a:xfrm>
        </p:spPr>
        <p:txBody>
          <a:bodyPr anchor="b">
            <a:normAutofit/>
          </a:bodyPr>
          <a:lstStyle/>
          <a:p>
            <a:pPr algn="ctr"/>
            <a:r>
              <a:rPr lang="es-ES" sz="3700" dirty="0"/>
              <a:t>¿</a:t>
            </a:r>
            <a:r>
              <a:rPr lang="es-ES" sz="3700" b="1" dirty="0"/>
              <a:t>CÓMO DETECTAR LA DOBLE EXCEPCIONALIDAD</a:t>
            </a:r>
            <a:r>
              <a:rPr lang="es-ES" sz="3700" dirty="0"/>
              <a:t>? AACC Y TEA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3D802E-21A0-2AA0-DE72-CF3EA0224B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82" r="1" b="1"/>
          <a:stretch/>
        </p:blipFill>
        <p:spPr>
          <a:xfrm>
            <a:off x="3" y="1587"/>
            <a:ext cx="3885340" cy="4369997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CF0F0B-C7AE-1D46-20F8-52E97EAA2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5622" y="2614612"/>
            <a:ext cx="9003776" cy="3752849"/>
          </a:xfrm>
        </p:spPr>
        <p:txBody>
          <a:bodyPr>
            <a:noAutofit/>
          </a:bodyPr>
          <a:lstStyle/>
          <a:p>
            <a:r>
              <a:rPr lang="es-ES" b="1" dirty="0"/>
              <a:t>FACTORES QUE DIFICULTAN LA DETECCIÓN: unas AACC enmascaran un TEA</a:t>
            </a:r>
          </a:p>
          <a:p>
            <a:r>
              <a:rPr lang="es-ES" dirty="0"/>
              <a:t>✔️ </a:t>
            </a:r>
            <a:r>
              <a:rPr lang="es-ES" b="1" dirty="0"/>
              <a:t>Habilidades verbales avanzadas</a:t>
            </a:r>
            <a:r>
              <a:rPr lang="es-ES" dirty="0"/>
              <a:t> pueden hacer que se pase por alto su dificultad en la comunicación social y en la comprensión de contextos implícitos.</a:t>
            </a:r>
            <a:br>
              <a:rPr lang="es-ES" dirty="0"/>
            </a:br>
            <a:r>
              <a:rPr lang="es-ES" dirty="0"/>
              <a:t>✔️ </a:t>
            </a:r>
            <a:r>
              <a:rPr lang="es-ES" b="1" dirty="0"/>
              <a:t>Alto rendimiento académico</a:t>
            </a:r>
            <a:r>
              <a:rPr lang="es-ES" dirty="0"/>
              <a:t> puede ocultar sus problemas en la interacción social y la rigidez cognitiva.</a:t>
            </a:r>
            <a:br>
              <a:rPr lang="es-ES" dirty="0"/>
            </a:br>
            <a:r>
              <a:rPr lang="es-ES" dirty="0"/>
              <a:t>✔️ </a:t>
            </a:r>
            <a:r>
              <a:rPr lang="es-ES" b="1" dirty="0"/>
              <a:t>Intereses profundos y específicos</a:t>
            </a:r>
            <a:r>
              <a:rPr lang="es-ES" dirty="0"/>
              <a:t> pueden percibirse solo como “pasión” o “curiosidad”, sin notar que forman parte de un patrón restrictivo.</a:t>
            </a:r>
            <a:br>
              <a:rPr lang="es-ES" dirty="0"/>
            </a:b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28628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2D1EE-F307-E573-C30E-137977050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54DB6-3611-D87F-FA2B-746AE385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727" y="490537"/>
            <a:ext cx="8003670" cy="1628775"/>
          </a:xfrm>
        </p:spPr>
        <p:txBody>
          <a:bodyPr anchor="b">
            <a:normAutofit/>
          </a:bodyPr>
          <a:lstStyle/>
          <a:p>
            <a:pPr algn="ctr"/>
            <a:r>
              <a:rPr lang="es-ES" sz="3700" dirty="0"/>
              <a:t>¿</a:t>
            </a:r>
            <a:r>
              <a:rPr lang="es-ES" sz="3700" b="1" dirty="0"/>
              <a:t>CÓMO DETECTAR LA DOBLE EXCEPCIONALIDAD</a:t>
            </a:r>
            <a:r>
              <a:rPr lang="es-ES" sz="3700" dirty="0"/>
              <a:t>? AACC Y TEA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9836831-D894-8D02-BCBB-CA6F20C3CF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82" r="1" b="1"/>
          <a:stretch/>
        </p:blipFill>
        <p:spPr>
          <a:xfrm>
            <a:off x="3" y="1587"/>
            <a:ext cx="3885340" cy="4369997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76F6E0-9EFE-8BCB-EDD3-DDAC076D9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5622" y="2614612"/>
            <a:ext cx="9003776" cy="3752849"/>
          </a:xfrm>
        </p:spPr>
        <p:txBody>
          <a:bodyPr>
            <a:noAutofit/>
          </a:bodyPr>
          <a:lstStyle/>
          <a:p>
            <a:r>
              <a:rPr lang="es-ES" b="1" dirty="0"/>
              <a:t>FACTORES QUE DIFICULTAN LA DETECCIÓN: unas AACC enmascaran un TEA</a:t>
            </a:r>
          </a:p>
          <a:p>
            <a:r>
              <a:rPr lang="es-ES" dirty="0"/>
              <a:t>✔️ </a:t>
            </a:r>
            <a:r>
              <a:rPr lang="es-ES" b="1" dirty="0"/>
              <a:t>Capacidad de aprendizaje autodidacta</a:t>
            </a:r>
            <a:r>
              <a:rPr lang="es-ES" dirty="0"/>
              <a:t> puede hacer que no necesiten apoyos evidentes, enmascarando sus dificultades en otras áreas.</a:t>
            </a:r>
            <a:br>
              <a:rPr lang="es-ES" dirty="0"/>
            </a:br>
            <a:r>
              <a:rPr lang="es-ES" dirty="0"/>
              <a:t>✔️ </a:t>
            </a:r>
            <a:r>
              <a:rPr lang="es-ES" b="1" dirty="0"/>
              <a:t>Estrategias de compensación</a:t>
            </a:r>
            <a:r>
              <a:rPr lang="es-ES" dirty="0"/>
              <a:t>: algunos niños aprenden a imitar conductas sociales sin comprenderlas realmente, lo que retrasa la detección.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196276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7C6EF-500C-A8C3-820C-E97ACA0B8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AD724-A69A-7BC1-0D81-FCFF7A19B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727" y="490537"/>
            <a:ext cx="8003670" cy="1628775"/>
          </a:xfrm>
        </p:spPr>
        <p:txBody>
          <a:bodyPr anchor="b">
            <a:normAutofit/>
          </a:bodyPr>
          <a:lstStyle/>
          <a:p>
            <a:pPr algn="ctr"/>
            <a:r>
              <a:rPr lang="es-ES" sz="3700" dirty="0"/>
              <a:t>¿</a:t>
            </a:r>
            <a:r>
              <a:rPr lang="es-ES" sz="3700" b="1" dirty="0"/>
              <a:t>CÓMO DETECTAR LA DOBLE EXCEPCIONALIDAD</a:t>
            </a:r>
            <a:r>
              <a:rPr lang="es-ES" sz="3700" dirty="0"/>
              <a:t>? AACC Y TEA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7C380B-9AA9-C470-E2FC-6DFA2F570B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82" r="1" b="1"/>
          <a:stretch/>
        </p:blipFill>
        <p:spPr>
          <a:xfrm>
            <a:off x="3" y="1587"/>
            <a:ext cx="3885340" cy="4369997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654BD1-4FC7-2089-81B2-08A8439C1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951" y="2614612"/>
            <a:ext cx="9567447" cy="3752849"/>
          </a:xfrm>
        </p:spPr>
        <p:txBody>
          <a:bodyPr>
            <a:noAutofit/>
          </a:bodyPr>
          <a:lstStyle/>
          <a:p>
            <a:r>
              <a:rPr lang="es-ES" b="1" dirty="0"/>
              <a:t>FACTORES QUE DIFICULTAN LA DETECCIÓN: un TEA enmascaran unas AACC</a:t>
            </a:r>
          </a:p>
          <a:p>
            <a:pPr marL="0" indent="0">
              <a:buNone/>
            </a:pPr>
            <a:r>
              <a:rPr lang="es-ES" dirty="0"/>
              <a:t>✔️ </a:t>
            </a:r>
            <a:r>
              <a:rPr lang="es-ES" b="1" dirty="0"/>
              <a:t>Dificultades en la comunicación social</a:t>
            </a:r>
            <a:r>
              <a:rPr lang="es-ES" dirty="0"/>
              <a:t> pueden hacer que se subestimen sus habilidades cognitivas y creativas.</a:t>
            </a:r>
            <a:br>
              <a:rPr lang="es-ES" dirty="0"/>
            </a:br>
            <a:r>
              <a:rPr lang="es-ES" dirty="0"/>
              <a:t>✔️ </a:t>
            </a:r>
            <a:r>
              <a:rPr lang="es-ES" b="1" dirty="0"/>
              <a:t>Intereses restringidos</a:t>
            </a:r>
            <a:r>
              <a:rPr lang="es-ES" dirty="0"/>
              <a:t> pueden ser interpretados como una fijación autista y no como una manifestación de talento en un área específica.</a:t>
            </a:r>
            <a:br>
              <a:rPr lang="es-ES" dirty="0"/>
            </a:br>
            <a:r>
              <a:rPr lang="es-ES" dirty="0"/>
              <a:t>✔️ </a:t>
            </a:r>
            <a:r>
              <a:rPr lang="es-ES" b="1" dirty="0"/>
              <a:t>Procesamiento sensorial atípico</a:t>
            </a:r>
            <a:r>
              <a:rPr lang="es-ES" dirty="0"/>
              <a:t> puede desviar la atención de sus habilidades intelectuales, enfocando la intervención solo en la regulación sensorial.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383534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4E3A8-EF8E-BA88-E16D-7500524ED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00D5-0AB3-33BA-E566-E6254D1B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727" y="490537"/>
            <a:ext cx="8003670" cy="1628775"/>
          </a:xfrm>
        </p:spPr>
        <p:txBody>
          <a:bodyPr anchor="b">
            <a:normAutofit/>
          </a:bodyPr>
          <a:lstStyle/>
          <a:p>
            <a:pPr algn="ctr"/>
            <a:r>
              <a:rPr lang="es-ES" sz="3700" dirty="0"/>
              <a:t>¿</a:t>
            </a:r>
            <a:r>
              <a:rPr lang="es-ES" sz="3700" b="1" dirty="0"/>
              <a:t>CÓMO DETECTAR LA DOBLE EXCEPCIONALIDAD</a:t>
            </a:r>
            <a:r>
              <a:rPr lang="es-ES" sz="3700" dirty="0"/>
              <a:t>? AACC Y TEA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F5CE626-0E08-EC5D-227C-FB02E76549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82" r="1" b="1"/>
          <a:stretch/>
        </p:blipFill>
        <p:spPr>
          <a:xfrm>
            <a:off x="125263" y="100208"/>
            <a:ext cx="2249638" cy="2530258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32DF56-6FC5-53C3-20D7-CB8BF400D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701" y="2119312"/>
            <a:ext cx="10651299" cy="3752849"/>
          </a:xfrm>
        </p:spPr>
        <p:txBody>
          <a:bodyPr>
            <a:noAutofit/>
          </a:bodyPr>
          <a:lstStyle/>
          <a:p>
            <a:r>
              <a:rPr lang="es-ES" b="1" dirty="0"/>
              <a:t>FACTORES QUE DIFICULTAN LA DETECCIÓN: un TEA enmascaran unas AACC.</a:t>
            </a:r>
          </a:p>
          <a:p>
            <a:pPr marL="0" indent="0">
              <a:buNone/>
            </a:pPr>
            <a:r>
              <a:rPr lang="es-ES" dirty="0"/>
              <a:t>✔️ </a:t>
            </a:r>
            <a:r>
              <a:rPr lang="es-ES" b="1" dirty="0"/>
              <a:t>Dificultades en la expresión emocional</a:t>
            </a:r>
            <a:r>
              <a:rPr lang="es-ES" dirty="0"/>
              <a:t> pueden hacer que parezca desinteresado o apático, cuando en realidad tiene un pensamiento complejo y profundo.</a:t>
            </a:r>
            <a:br>
              <a:rPr lang="es-ES" dirty="0"/>
            </a:br>
            <a:r>
              <a:rPr lang="es-ES" dirty="0"/>
              <a:t>✔️ </a:t>
            </a:r>
            <a:r>
              <a:rPr lang="es-ES" b="1" dirty="0"/>
              <a:t>Rendimiento irregular</a:t>
            </a:r>
            <a:r>
              <a:rPr lang="es-ES" dirty="0"/>
              <a:t> puede hacer que no se considere dentro del perfil de altas capacidades, ya que su potencial no siempre es evidente en todas las áreas.</a:t>
            </a:r>
            <a:br>
              <a:rPr lang="es-ES" dirty="0"/>
            </a:br>
            <a:r>
              <a:rPr lang="es-ES" dirty="0"/>
              <a:t>✔️ </a:t>
            </a:r>
            <a:r>
              <a:rPr lang="es-ES" b="1" dirty="0"/>
              <a:t>Rigidez cognitiva y resistencia al cambio</a:t>
            </a:r>
            <a:r>
              <a:rPr lang="es-ES" dirty="0"/>
              <a:t> pueden llevar a que se perciba como un estudiante con dificultades de adaptación en lugar de reconocer su capacidad de análisis y profundidad en sus intereses.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230771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74406E-A8B0-5AB4-1CEE-6A0AE347D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ilueta de palmeras durante el atardecer">
            <a:extLst>
              <a:ext uri="{FF2B5EF4-FFF2-40B4-BE49-F238E27FC236}">
                <a16:creationId xmlns:a16="http://schemas.microsoft.com/office/drawing/2014/main" id="{4D013AE2-C372-0446-22A8-C4816D5F33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r="-1" b="16023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AA82758-D5FA-FD4D-E1CF-A1BC74119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</a:rPr>
              <a:t>EL DÍA A DIA DE LA 2E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431D266-2186-546E-E5E1-BB2B0BCA9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ESCUELA, CASA, SOCIEDAD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96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02D5C7-BC91-B9EB-222A-7451C5D68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44627" cy="1325563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¿Cómo influye en el día a día? </a:t>
            </a:r>
            <a:r>
              <a:rPr lang="es-ES" b="1" dirty="0"/>
              <a:t>En la educación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1F2204-CE40-6A43-75E3-9744B767E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41" y="1706775"/>
            <a:ext cx="8794315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/>
              <a:t>✔️ </a:t>
            </a:r>
            <a:r>
              <a:rPr lang="es-ES" b="1"/>
              <a:t>Desigualdad entre capacidad y rendimiento:</a:t>
            </a:r>
            <a:r>
              <a:rPr lang="es-ES"/>
              <a:t> Pueden comprender conceptos avanzados con rapidez, pero tener dificultades para plasmar sus ideas en tareas escritas o estructuradas.</a:t>
            </a:r>
          </a:p>
          <a:p>
            <a:pPr>
              <a:buNone/>
            </a:pPr>
            <a:r>
              <a:rPr lang="es-ES"/>
              <a:t>✔️ </a:t>
            </a:r>
            <a:r>
              <a:rPr lang="es-ES" b="1"/>
              <a:t>Problemas de gestión del tiempo y organización:</a:t>
            </a:r>
            <a:r>
              <a:rPr lang="es-ES"/>
              <a:t> Pueden olvidar tareas, retrasarse en entregas o necesitar más tiempo para finalizar actividades debido a dificultades en funciones ejecutivas.</a:t>
            </a:r>
          </a:p>
          <a:p>
            <a:pPr>
              <a:buNone/>
            </a:pPr>
            <a:r>
              <a:rPr lang="es-ES"/>
              <a:t>✔️ </a:t>
            </a:r>
            <a:r>
              <a:rPr lang="es-ES" b="1"/>
              <a:t>Sensación de desconexión:</a:t>
            </a:r>
            <a:r>
              <a:rPr lang="es-ES"/>
              <a:t> Si el nivel del contenido no es adecuado, pueden aburrirse y perder el interés o sentirse desbordados si no reciben apoyo en sus dificultades.</a:t>
            </a:r>
          </a:p>
          <a:p>
            <a:pPr lvl="1"/>
            <a:endParaRPr lang="es-ES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E5AC0F-D6B3-5FD7-5970-373D0D87F7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56"/>
          <a:stretch/>
        </p:blipFill>
        <p:spPr>
          <a:xfrm>
            <a:off x="9219156" y="2010238"/>
            <a:ext cx="2426850" cy="2426850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769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245EFA-902D-8534-E421-FCC30AD31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¿QUÉ ES LA DOBLE EXCEPCIONALIDAD?</a:t>
            </a:r>
          </a:p>
        </p:txBody>
      </p:sp>
      <p:pic>
        <p:nvPicPr>
          <p:cNvPr id="5" name="Imagen 4" descr="Diagrama&#10;&#10;El contenido generado por IA puede ser incorrecto.">
            <a:extLst>
              <a:ext uri="{FF2B5EF4-FFF2-40B4-BE49-F238E27FC236}">
                <a16:creationId xmlns:a16="http://schemas.microsoft.com/office/drawing/2014/main" id="{2D5C9EBA-F007-8174-3F92-F59225BDD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690" y="2181426"/>
            <a:ext cx="4264145" cy="3997637"/>
          </a:xfrm>
          <a:prstGeom prst="rect">
            <a:avLst/>
          </a:prstGeom>
        </p:spPr>
      </p:pic>
      <p:pic>
        <p:nvPicPr>
          <p:cNvPr id="7" name="Marcador de contenido 6" descr="Diagrama&#10;&#10;El contenido generado por IA puede ser incorrecto.">
            <a:extLst>
              <a:ext uri="{FF2B5EF4-FFF2-40B4-BE49-F238E27FC236}">
                <a16:creationId xmlns:a16="http://schemas.microsoft.com/office/drawing/2014/main" id="{29DEA645-F5F5-532F-B58C-E5F26D410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65" y="2217815"/>
            <a:ext cx="3997831" cy="399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58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D79EB4-6776-DF68-650C-7057EF621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E95C65-0704-BCEB-C1D6-3EF1B9B8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s-ES" sz="4100" b="1"/>
              <a:t>¿Cómo influye en el día a día? En la educación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2FB83F-3551-6B06-17D8-570D04504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97658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dirty="0"/>
              <a:t>✔️ </a:t>
            </a:r>
            <a:r>
              <a:rPr lang="es-ES" b="1" dirty="0"/>
              <a:t>Frustración y desmotivación:</a:t>
            </a:r>
            <a:r>
              <a:rPr lang="es-ES" dirty="0"/>
              <a:t> La diferencia entre su potencial y su rendimiento puede generar ansiedad o baja autoestima.</a:t>
            </a:r>
          </a:p>
          <a:p>
            <a:pPr>
              <a:buNone/>
            </a:pPr>
            <a:r>
              <a:rPr lang="es-ES" dirty="0"/>
              <a:t>✔️ </a:t>
            </a:r>
            <a:r>
              <a:rPr lang="es-ES" b="1" dirty="0"/>
              <a:t>Problemas de regulación emocional:</a:t>
            </a:r>
            <a:r>
              <a:rPr lang="es-ES" dirty="0"/>
              <a:t> Pueden experimentar bloqueos, impulsividad o perfeccionismo extremo, afectando su desempeño académico y su bienestar.</a:t>
            </a:r>
          </a:p>
          <a:p>
            <a:r>
              <a:rPr lang="es-ES" dirty="0"/>
              <a:t>✔️ </a:t>
            </a:r>
            <a:r>
              <a:rPr lang="es-ES" b="1" dirty="0"/>
              <a:t>Relación con docentes y compañeros:</a:t>
            </a:r>
            <a:r>
              <a:rPr lang="es-ES" dirty="0"/>
              <a:t> Su manera particular de aprender y comportarse puede llevar a malentendidos, y ser etiquetados erróneamente como “vagos”, “rebeldes” o “desorganizados”.</a:t>
            </a:r>
          </a:p>
          <a:p>
            <a:pPr lvl="1"/>
            <a:endParaRPr lang="es-ES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9EE660-E665-BE9D-73F7-CD49A5DA00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56"/>
          <a:stretch/>
        </p:blipFill>
        <p:spPr>
          <a:xfrm>
            <a:off x="8735858" y="2001500"/>
            <a:ext cx="2811404" cy="2811404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662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549012-6360-6EF9-973B-D15655452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1C6F13-D8FA-908B-14B4-88BCC3B60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s-ES" sz="4100" b="1"/>
              <a:t>¿Cómo influye en el día a día? En la familia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131771-15EA-9297-B5E8-E69B313E0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54030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dirty="0"/>
              <a:t>✔️ </a:t>
            </a:r>
            <a:r>
              <a:rPr lang="es-ES" b="1" dirty="0"/>
              <a:t>Alta sensibilidad emocional:</a:t>
            </a:r>
            <a:r>
              <a:rPr lang="es-ES" dirty="0"/>
              <a:t> Pueden reaccionar de forma intensa a situaciones cotidianas, mostrando frustración, ansiedad o emociones extremas.</a:t>
            </a:r>
          </a:p>
          <a:p>
            <a:pPr>
              <a:buNone/>
            </a:pPr>
            <a:r>
              <a:rPr lang="es-ES" dirty="0"/>
              <a:t>✔️ </a:t>
            </a:r>
            <a:r>
              <a:rPr lang="es-ES" b="1" dirty="0"/>
              <a:t>Dificultades con la tolerancia a la frustración:</a:t>
            </a:r>
            <a:r>
              <a:rPr lang="es-ES" dirty="0"/>
              <a:t> Pueden sentirse desbordados ante errores, cambios de planes o tareas que no salen como esperan.</a:t>
            </a:r>
          </a:p>
          <a:p>
            <a:pPr>
              <a:buNone/>
            </a:pPr>
            <a:r>
              <a:rPr lang="es-ES" dirty="0"/>
              <a:t>✔️ </a:t>
            </a:r>
            <a:r>
              <a:rPr lang="es-ES" b="1" dirty="0"/>
              <a:t>Impulsividad y rigidez cognitiva:</a:t>
            </a:r>
            <a:r>
              <a:rPr lang="es-ES" dirty="0"/>
              <a:t> Pueden tener dificultades para regular sus respuestas emocionales y adaptarse a nuevas situaciones.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AE28AA7-1E6E-2CAC-3A3E-B9CD04037A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47" b="-3"/>
          <a:stretch/>
        </p:blipFill>
        <p:spPr>
          <a:xfrm>
            <a:off x="8535735" y="2071900"/>
            <a:ext cx="3425651" cy="342565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7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749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7B3D35-DDEE-F066-335C-3FF3200BF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C4D374-A31B-26B0-BB6D-829AC4C88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s-ES" dirty="0"/>
              <a:t>¿Cómo influye en el día a día? En la familia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CEABC6-3402-C7F5-9F87-937696630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43" y="1529413"/>
            <a:ext cx="8606425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b="1" dirty="0"/>
              <a:t>Perfeccionismo y autoexigencia:</a:t>
            </a:r>
            <a:r>
              <a:rPr lang="es-ES" dirty="0"/>
              <a:t> Tienden a ponerse estándares muy altos y pueden frustrarse si no logran sus propias expectativas.</a:t>
            </a:r>
          </a:p>
          <a:p>
            <a:pPr>
              <a:buNone/>
            </a:pPr>
            <a:r>
              <a:rPr lang="es-ES" b="1" dirty="0"/>
              <a:t>Desafíos en la autonomía:</a:t>
            </a:r>
            <a:r>
              <a:rPr lang="es-ES" dirty="0"/>
              <a:t> Pueden necesitar más apoyo en la organización de su día a día (rutinas, tareas del hogar, deberes escolares).</a:t>
            </a:r>
          </a:p>
          <a:p>
            <a:pPr>
              <a:buNone/>
            </a:pPr>
            <a:r>
              <a:rPr lang="es-ES" b="1" dirty="0"/>
              <a:t>Relación con hermanos y familia:</a:t>
            </a:r>
            <a:r>
              <a:rPr lang="es-ES" dirty="0"/>
              <a:t> Pueden sentirse incomprendidos, lo que puede generar conflictos familiares o aislamiento.</a:t>
            </a:r>
          </a:p>
          <a:p>
            <a:pPr marL="0" indent="0">
              <a:buNone/>
            </a:pPr>
            <a:r>
              <a:rPr lang="es-ES" b="1" dirty="0"/>
              <a:t>Necesidad de validación:</a:t>
            </a:r>
            <a:r>
              <a:rPr lang="es-ES" dirty="0"/>
              <a:t> Es clave que sus talentos y dificultades sean reconocidos para evitar problemas de autoestima o el desarrollo del síndrome del impostor.</a:t>
            </a:r>
          </a:p>
          <a:p>
            <a:pPr lvl="1"/>
            <a:endParaRPr lang="es-ES" sz="2800" dirty="0"/>
          </a:p>
          <a:p>
            <a:pPr lvl="1"/>
            <a:endParaRPr lang="es-ES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8F14A55-1496-3BC3-AD45-DB7ADD4856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47" b="-3"/>
          <a:stretch/>
        </p:blipFill>
        <p:spPr>
          <a:xfrm>
            <a:off x="8668759" y="1994122"/>
            <a:ext cx="3091445" cy="3091445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453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FC0AF5-98B3-CFFF-B2DD-6FCA3CAA4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5CB406-5438-4969-E930-A72FC9DC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s-ES" dirty="0"/>
              <a:t>¿Cómo influye en el día a día? En lo social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341FE0-3F57-4221-BE80-A3618DF65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3" y="1825625"/>
            <a:ext cx="8542751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b="1" dirty="0"/>
              <a:t>Dificultades para conectar con sus pares:</a:t>
            </a:r>
            <a:r>
              <a:rPr lang="es-ES" dirty="0"/>
              <a:t> Pueden tener intereses muy diferentes a los de otros niños o jóvenes de su edad, lo que dificulta la creación de amistades.</a:t>
            </a:r>
          </a:p>
          <a:p>
            <a:pPr>
              <a:buNone/>
            </a:pPr>
            <a:r>
              <a:rPr lang="es-ES" b="1" dirty="0"/>
              <a:t>Sensación de incomprensión:</a:t>
            </a:r>
            <a:r>
              <a:rPr lang="es-ES" dirty="0"/>
              <a:t> Pueden sentirse fuera de lugar en grupos sociales debido a su manera de pensar, comunicarse o reaccionar emocionalmente.</a:t>
            </a:r>
          </a:p>
          <a:p>
            <a:pPr>
              <a:buNone/>
            </a:pPr>
            <a:r>
              <a:rPr lang="es-ES" b="1" dirty="0"/>
              <a:t>Problemas en la comunicación y las normas sociales:</a:t>
            </a:r>
            <a:r>
              <a:rPr lang="es-ES" dirty="0"/>
              <a:t> Pueden no entender ciertas convenciones sociales, hablar en profundidad sobre temas que les apasionan sin notar la falta de interés de los demás o interrumpir por impulsividad.</a:t>
            </a:r>
          </a:p>
          <a:p>
            <a:pPr marL="457200" lvl="1" indent="0">
              <a:buNone/>
            </a:pPr>
            <a:endParaRPr lang="es-ES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5176B29-CBD7-4141-EB52-1C43A4F96E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997" b="-3"/>
          <a:stretch/>
        </p:blipFill>
        <p:spPr>
          <a:xfrm>
            <a:off x="8880920" y="2230600"/>
            <a:ext cx="2874939" cy="2874939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4681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270C55-4F7D-1FE9-DB63-86C5433B8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E04648-4769-5FB0-5006-F20105C29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s-ES" dirty="0"/>
              <a:t>¿Cómo influye en el día a día? En lo social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888994-B641-F4AD-B8F5-F16B0756F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956" y="1690688"/>
            <a:ext cx="9539449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600" b="1" dirty="0"/>
              <a:t>Tendencia al aislamiento o evitación social:</a:t>
            </a:r>
            <a:r>
              <a:rPr lang="es-ES" sz="2600" dirty="0"/>
              <a:t> Si han tenido experiencias negativas, pueden desarrollar ansiedad social o preferir la soledad.</a:t>
            </a:r>
          </a:p>
          <a:p>
            <a:pPr>
              <a:buNone/>
            </a:pPr>
            <a:r>
              <a:rPr lang="es-ES" sz="2600" b="1" dirty="0"/>
              <a:t>Alta sensibilidad a la crítica o el rechazo:</a:t>
            </a:r>
            <a:r>
              <a:rPr lang="es-ES" sz="2600" dirty="0"/>
              <a:t> Pueden interpretar comentarios o situaciones de manera intensa, afectando su autoestima y confianza en las relaciones.</a:t>
            </a:r>
          </a:p>
          <a:p>
            <a:pPr>
              <a:buNone/>
            </a:pPr>
            <a:r>
              <a:rPr lang="es-ES" sz="2600" b="1" dirty="0"/>
              <a:t>Dificultades con el trabajo en equipo:</a:t>
            </a:r>
            <a:r>
              <a:rPr lang="es-ES" sz="2600" dirty="0"/>
              <a:t> Pueden frustrarse si sienten que el grupo no sigue su ritmo o si las dinámicas les resultan confusas o poco estructuradas.</a:t>
            </a:r>
          </a:p>
          <a:p>
            <a:pPr marL="0" indent="0">
              <a:buNone/>
            </a:pPr>
            <a:r>
              <a:rPr lang="es-ES" sz="2600" b="1" dirty="0"/>
              <a:t>Necesidad de espacios donde se sientan comprendidos:</a:t>
            </a:r>
            <a:r>
              <a:rPr lang="es-ES" sz="2600" dirty="0"/>
              <a:t> Es clave que encuentren entornos donde puedan compartir con personas afines, ya sea en actividades extracurriculares, grupos especializados o comunidades que valoren sus talentos.</a:t>
            </a:r>
          </a:p>
          <a:p>
            <a:pPr marL="457200" lvl="1" indent="0">
              <a:buNone/>
            </a:pPr>
            <a:endParaRPr lang="es-ES" sz="2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E3A3A6-1C6D-E928-4291-E87E7112EA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997" b="-3"/>
          <a:stretch/>
        </p:blipFill>
        <p:spPr>
          <a:xfrm>
            <a:off x="9288237" y="1906256"/>
            <a:ext cx="2711667" cy="2711667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5268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B59FE2-C23A-EA29-D1D4-80A222BCF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s-ES" sz="4000">
                <a:solidFill>
                  <a:schemeClr val="tx2"/>
                </a:solidFill>
              </a:rPr>
              <a:t>ESTRATEGIAS Y HERRMIENTAS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2B536D-970B-3B52-C766-66C9572CC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s-ES" sz="2000" dirty="0">
                <a:solidFill>
                  <a:schemeClr val="tx2"/>
                </a:solidFill>
              </a:rPr>
              <a:t>DE APOYO</a:t>
            </a:r>
          </a:p>
        </p:txBody>
      </p:sp>
      <p:pic>
        <p:nvPicPr>
          <p:cNvPr id="7" name="Graphic 6" descr="Marca de verificación">
            <a:extLst>
              <a:ext uri="{FF2B5EF4-FFF2-40B4-BE49-F238E27FC236}">
                <a16:creationId xmlns:a16="http://schemas.microsoft.com/office/drawing/2014/main" id="{3FB66EF5-F017-6347-80E7-A8FEE63F5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286107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31EE80-9903-4990-31BE-BFF209884AD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932" b="879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402EF9-C67D-A00D-5161-D5501347D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/>
              <a:t>Estrategias y herramientas. EN LA ESCUELA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D90882B2-7C01-8916-C9C3-C894CB4CCA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2837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3498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2F7ACA-6AC0-8545-127C-F0ABEC340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C23D7C-F4BA-D75C-BD1E-8976C46BF13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5294E1-9F8B-6ECD-F8AE-BE9D97342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/>
              <a:t>Estrategias y herramientas. EN LA ESCUELA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9BC917A-C696-DEFC-B288-CBC5236D87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865516"/>
              </p:ext>
            </p:extLst>
          </p:nvPr>
        </p:nvGraphicFramePr>
        <p:xfrm>
          <a:off x="838200" y="1240077"/>
          <a:ext cx="10515600" cy="4936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8934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A7656B-8AFD-613B-28E5-83D94B6B8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824917-84B1-C27B-DB7F-6FAD12D5531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60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9CBB53-5560-7398-51D7-6D02E367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/>
              <a:t>Estrategias y herramientas. PARA EL PROFESORADO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9CF713EA-5588-2DC3-A911-53BED86AC4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4854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22287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90E185-30EB-776D-2231-040238A8F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bujo de la cabeza&#10;&#10;El contenido generado por IA puede ser incorrecto.">
            <a:extLst>
              <a:ext uri="{FF2B5EF4-FFF2-40B4-BE49-F238E27FC236}">
                <a16:creationId xmlns:a16="http://schemas.microsoft.com/office/drawing/2014/main" id="{FA3953AF-A153-BB9E-A9C4-0BE897C8C62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1931" b="38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2DD8DF-EA26-5648-4FD0-6FB50C16C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/>
              <a:t>Estrategias y herramientas. PARA EL PROFESORADO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350A5C3-6A66-D629-EF9F-739A10A955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8591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8401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405805-6FD8-AE9D-CBD2-BC483AD93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72F882-BB7D-9964-E8FC-9F7BC5FF8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¿QUÉ ES LA DOBLE EXCEPCIONALIDAD?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7108E7-0FC4-10AC-06C6-71AD10751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ES" dirty="0"/>
              <a:t>La doble excepcionalidad ocurre cuando una persona tiene altas capacidades intelectuales (ACI) junto con una dificultad de aprendizaje o un trastorno del neurodesarrollo (TDAH, TEA, dislexia, etc.). Esto puede hacer que su talento pase desapercibido o que sus dificultades sean minimizadas.</a:t>
            </a:r>
          </a:p>
        </p:txBody>
      </p:sp>
    </p:spTree>
    <p:extLst>
      <p:ext uri="{BB962C8B-B14F-4D97-AF65-F5344CB8AC3E}">
        <p14:creationId xmlns:p14="http://schemas.microsoft.com/office/powerpoint/2010/main" val="23476471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8D4CEC-DC64-DBB3-C38B-0E69190BA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510093-A8A0-C16D-3779-2C3281D0F7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CEA608-B2E9-F699-4BD4-366D44C32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/>
              <a:t>Estrategias y herramientas. EN CASA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D4BA2779-9F6E-56CC-5CF4-5F6F80BF49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64214"/>
              </p:ext>
            </p:extLst>
          </p:nvPr>
        </p:nvGraphicFramePr>
        <p:xfrm>
          <a:off x="838200" y="1825625"/>
          <a:ext cx="1193834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13124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38DA60-EF64-4861-E46F-62CAF440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AC4EB6-155C-D5C6-DABB-DD20E915EF0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27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353A7C-9439-20DB-0957-9C95D8010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/>
              <a:t>Estrategias y herramientas. EN CASA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8D26100-8D10-8752-9D09-EFF7211D9F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010032"/>
              </p:ext>
            </p:extLst>
          </p:nvPr>
        </p:nvGraphicFramePr>
        <p:xfrm>
          <a:off x="838199" y="1825625"/>
          <a:ext cx="1161267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94759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885C64-466E-52DE-AC5F-8F0FEF481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DCA465-E555-E4FC-AD88-6E01F8C3DA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3B6B92-4738-54D1-92FD-50BE5DEAB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/>
              <a:t>Estrategias y herramientas. EN CASA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3A0F1EF6-C4D5-7AAD-DA0F-09ED5B57FE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7769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78140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FF0DF9-70F5-8832-84A0-6F2E7A40C57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5325" b="94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21CC64-003D-D3B2-1BE2-E14960332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/>
              <a:t>Estrategias y herramientas. EN LO SOCIAL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B4CD10F6-A414-247F-7E16-0F36E20B64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1406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2987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FD0524-4837-A910-76C0-61AB55E4D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60C2A1-85F7-3752-ABB3-29BA98D030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E14C8C-2C56-DB8C-8F8A-01C93BC0A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/>
              <a:t>Estrategias y herramientas. EN LO SOCIAL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9EC2C8C-5CE2-2954-1060-05ABE67AA7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1366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77766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upa y signo de interrogación">
            <a:extLst>
              <a:ext uri="{FF2B5EF4-FFF2-40B4-BE49-F238E27FC236}">
                <a16:creationId xmlns:a16="http://schemas.microsoft.com/office/drawing/2014/main" id="{C91B983F-6B7F-79CB-3C73-1FD648D5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8" r="1" b="1"/>
          <a:stretch/>
        </p:blipFill>
        <p:spPr>
          <a:xfrm>
            <a:off x="-3447" y="-1"/>
            <a:ext cx="12195447" cy="68797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589414" y="-733991"/>
            <a:ext cx="3020876" cy="12206596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567EA8-C72D-4B9B-D23F-6B2E9F9C9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6" y="0"/>
            <a:ext cx="2843402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FBFA78-9360-1E01-5448-6D5AE0A32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38704" y="21736"/>
            <a:ext cx="3152862" cy="6858008"/>
          </a:xfrm>
          <a:prstGeom prst="rect">
            <a:avLst/>
          </a:prstGeom>
          <a:gradFill flip="none" rotWithShape="1">
            <a:gsLst>
              <a:gs pos="5000">
                <a:schemeClr val="accent5">
                  <a:alpha val="48000"/>
                </a:schemeClr>
              </a:gs>
              <a:gs pos="42000">
                <a:schemeClr val="accent5">
                  <a:alpha val="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40453C-744F-DB3A-47EC-15EACE1DC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7" y="5288433"/>
            <a:ext cx="12199706" cy="159131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9000">
                <a:schemeClr val="accent2">
                  <a:alpha val="0"/>
                </a:schemeClr>
              </a:gs>
            </a:gsLst>
            <a:lin ang="588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924B03-77BD-EAE3-2854-43363FF8E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4596" y="2224929"/>
            <a:ext cx="3866773" cy="54428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4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F9348F2-EE9D-4FB0-3164-36D60EE7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28" y="4121944"/>
            <a:ext cx="7927785" cy="16206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PREGUNTAS Y DUDAS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41DEA1-BA93-F87E-BC37-1D023E43B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9028" y="5737867"/>
            <a:ext cx="7942381" cy="6184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OS TOCA A VOSOTROS</a:t>
            </a:r>
          </a:p>
        </p:txBody>
      </p:sp>
    </p:spTree>
    <p:extLst>
      <p:ext uri="{BB962C8B-B14F-4D97-AF65-F5344CB8AC3E}">
        <p14:creationId xmlns:p14="http://schemas.microsoft.com/office/powerpoint/2010/main" val="34573117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1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5D105FD-03EE-B6F9-D2FE-9D9276D32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Laura olmo Remesal</a:t>
            </a:r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16B71E92-BFA5-AD74-4BDA-53F56AB6157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224" r="11441" b="-2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57322FE-15F0-356C-BF40-B98F1C7ED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409" y="2470245"/>
            <a:ext cx="4156512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671034609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hlinkClick r:id="rId3"/>
              </a:rPr>
              <a:t>Laura.olmo@teatoledo.com</a:t>
            </a: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hlinkClick r:id="rId4"/>
              </a:rPr>
              <a:t>www.teatoledo.com</a:t>
            </a: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71423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079611-C501-066B-F918-A82DB97D8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s-ES" sz="4000">
                <a:solidFill>
                  <a:srgbClr val="FFFFFF"/>
                </a:solidFill>
              </a:rPr>
              <a:t>PRINCIPALES CARACTERÍSTICAS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7E74D3-0B29-E6D7-1A63-125F10267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dirty="0"/>
              <a:t>✔️ Potencial elevado en áreas intelectuales, creativas o artísticas.</a:t>
            </a:r>
            <a:br>
              <a:rPr lang="es-ES" dirty="0"/>
            </a:br>
            <a:r>
              <a:rPr lang="es-ES" dirty="0"/>
              <a:t>✔️ Dificultades que afectan el aprendizaje o la adaptación social.</a:t>
            </a:r>
            <a:br>
              <a:rPr lang="es-ES" dirty="0"/>
            </a:br>
            <a:r>
              <a:rPr lang="es-ES" dirty="0"/>
              <a:t>✔️ Una condición puede enmascarar a la otra, dificultando la identificación.</a:t>
            </a:r>
          </a:p>
        </p:txBody>
      </p:sp>
    </p:spTree>
    <p:extLst>
      <p:ext uri="{BB962C8B-B14F-4D97-AF65-F5344CB8AC3E}">
        <p14:creationId xmlns:p14="http://schemas.microsoft.com/office/powerpoint/2010/main" val="409092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37266-9734-C614-1C7A-02BF79D23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9C9C8A-B546-E23C-821B-0A57BE532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1052" y="626860"/>
            <a:ext cx="4745992" cy="10146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500" b="1" kern="1200" dirty="0">
                <a:latin typeface="+mj-lt"/>
                <a:ea typeface="+mj-ea"/>
                <a:cs typeface="+mj-cs"/>
              </a:rPr>
              <a:t>IMPORTANTE DE LA 2E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C21EB6-FFD9-A111-5EE1-0D08FBD07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61887F-1839-7F26-6390-2A0432946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572" y="1850949"/>
            <a:ext cx="4745992" cy="291387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s-ES" sz="1600" dirty="0"/>
              <a:t>Las personas con 2E pueden ser vistas como ‘niños promedio’ porque sus fortalezas y dificultades pueden enmascararse mutuamente. Es clave que los profesionales de la educación y la psicología estén formados para detectarlas y brindar apoyo adecuado.</a:t>
            </a:r>
            <a:endParaRPr lang="es-ES" sz="24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669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0D3057-D03A-3832-8B3A-AB547100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s-ES" sz="3400">
                <a:solidFill>
                  <a:srgbClr val="FFFFFF"/>
                </a:solidFill>
              </a:rPr>
              <a:t>MANIFESTACIONES: ¿Cómo se presenta la Doble Excepcionalidad?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7D7EA6-6163-4D40-95F7-A46F47A81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b="1" dirty="0"/>
              <a:t>La alta capacidad enmascara la dificultad</a:t>
            </a:r>
            <a:r>
              <a:rPr lang="es-ES" dirty="0"/>
              <a:t>: El estudiante compensa sus dificultades con su talento.</a:t>
            </a:r>
          </a:p>
          <a:p>
            <a:pPr marL="0" indent="0">
              <a:buNone/>
            </a:pPr>
            <a:br>
              <a:rPr lang="es-ES" dirty="0"/>
            </a:br>
            <a:r>
              <a:rPr lang="es-ES" b="1" dirty="0"/>
              <a:t>La dificultad enmascara la alta capacidad</a:t>
            </a:r>
            <a:r>
              <a:rPr lang="es-ES" dirty="0"/>
              <a:t>: Su rendimiento es promedio o bajo, ocultando su potencial.</a:t>
            </a:r>
          </a:p>
          <a:p>
            <a:pPr marL="0" indent="0">
              <a:buNone/>
            </a:pPr>
            <a:br>
              <a:rPr lang="es-ES" dirty="0"/>
            </a:br>
            <a:r>
              <a:rPr lang="es-ES" b="1" dirty="0"/>
              <a:t>Ambas condiciones se ocultan mutuamente</a:t>
            </a:r>
            <a:r>
              <a:rPr lang="es-ES" dirty="0"/>
              <a:t>: El estudiante pasa desapercibido sin recibir apoyo.</a:t>
            </a:r>
          </a:p>
        </p:txBody>
      </p:sp>
    </p:spTree>
    <p:extLst>
      <p:ext uri="{BB962C8B-B14F-4D97-AF65-F5344CB8AC3E}">
        <p14:creationId xmlns:p14="http://schemas.microsoft.com/office/powerpoint/2010/main" val="1592798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9B0440-7458-6ECB-E062-9197482FD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s-ES" sz="4000">
                <a:solidFill>
                  <a:srgbClr val="FFFFFF"/>
                </a:solidFill>
              </a:rPr>
              <a:t>Desafíos del Enmascaramiento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037B6A-EA44-932D-A38B-8B14BFAAF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dirty="0"/>
              <a:t>Se tiende a reconocer solo la dificultad y no la alta capacidad.</a:t>
            </a:r>
          </a:p>
          <a:p>
            <a:pPr marL="0" indent="0">
              <a:buNone/>
            </a:pPr>
            <a:br>
              <a:rPr lang="es-ES" dirty="0"/>
            </a:br>
            <a:r>
              <a:rPr lang="es-ES" dirty="0"/>
              <a:t>Falta de formación en 2E en el sistema educativo.</a:t>
            </a:r>
          </a:p>
          <a:p>
            <a:pPr marL="0" indent="0">
              <a:buNone/>
            </a:pPr>
            <a:br>
              <a:rPr lang="es-ES" dirty="0"/>
            </a:br>
            <a:r>
              <a:rPr lang="es-ES" dirty="0"/>
              <a:t>Riesgo de recibir apoyo inadecuado o nulo.</a:t>
            </a:r>
          </a:p>
        </p:txBody>
      </p:sp>
    </p:spTree>
    <p:extLst>
      <p:ext uri="{BB962C8B-B14F-4D97-AF65-F5344CB8AC3E}">
        <p14:creationId xmlns:p14="http://schemas.microsoft.com/office/powerpoint/2010/main" val="1175394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1F066C-4336-F614-6460-1F748A91E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s-ES" sz="4000">
                <a:solidFill>
                  <a:srgbClr val="FFFFFF"/>
                </a:solidFill>
              </a:rPr>
              <a:t>TIPOS DE 2E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EB0C68-CC2A-2CFF-1E4F-6EE447631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dirty="0"/>
              <a:t> AC + TDAH</a:t>
            </a:r>
            <a:br>
              <a:rPr lang="es-ES" dirty="0"/>
            </a:br>
            <a:r>
              <a:rPr lang="es-ES" dirty="0"/>
              <a:t>AC + TEA</a:t>
            </a:r>
            <a:br>
              <a:rPr lang="es-ES" dirty="0"/>
            </a:br>
            <a:r>
              <a:rPr lang="es-ES" dirty="0"/>
              <a:t>AC + Dislexia</a:t>
            </a:r>
          </a:p>
        </p:txBody>
      </p:sp>
    </p:spTree>
    <p:extLst>
      <p:ext uri="{BB962C8B-B14F-4D97-AF65-F5344CB8AC3E}">
        <p14:creationId xmlns:p14="http://schemas.microsoft.com/office/powerpoint/2010/main" val="173581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3163</TotalTime>
  <Words>4014</Words>
  <Application>Microsoft Office PowerPoint</Application>
  <PresentationFormat>Panorámica</PresentationFormat>
  <Paragraphs>261</Paragraphs>
  <Slides>46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1" baseType="lpstr">
      <vt:lpstr>Aptos</vt:lpstr>
      <vt:lpstr>Aptos Display</vt:lpstr>
      <vt:lpstr>Arial</vt:lpstr>
      <vt:lpstr>Calibri</vt:lpstr>
      <vt:lpstr>Tema de Office</vt:lpstr>
      <vt:lpstr>Doble excepcionalidad</vt:lpstr>
      <vt:lpstr>Objetivos de la charla</vt:lpstr>
      <vt:lpstr>¿QUÉ ES LA DOBLE EXCEPCIONALIDAD?</vt:lpstr>
      <vt:lpstr>¿QUÉ ES LA DOBLE EXCEPCIONALIDAD?</vt:lpstr>
      <vt:lpstr>PRINCIPALES CARACTERÍSTICAS</vt:lpstr>
      <vt:lpstr>IMPORTANTE DE LA 2E</vt:lpstr>
      <vt:lpstr>MANIFESTACIONES: ¿Cómo se presenta la Doble Excepcionalidad?</vt:lpstr>
      <vt:lpstr>Desafíos del Enmascaramiento</vt:lpstr>
      <vt:lpstr>TIPOS DE 2E</vt:lpstr>
      <vt:lpstr>¿ALTAS CAPACIDADES? Qué son realmente</vt:lpstr>
      <vt:lpstr>¿qué son las AACC?</vt:lpstr>
      <vt:lpstr>Mitos y realidades</vt:lpstr>
      <vt:lpstr>Características principales</vt:lpstr>
      <vt:lpstr>MODELOS DE AACC</vt:lpstr>
      <vt:lpstr>¿CÓMO DETECTAR LA DOBLE EXCEPCIONALIDAD?</vt:lpstr>
      <vt:lpstr>AACC Y TDAH</vt:lpstr>
      <vt:lpstr>¿CÓMO DETECTAR LA DOBLE EXCEPCIONALIDAD? AACC Y TDAH</vt:lpstr>
      <vt:lpstr>¿CÓMO DETECTAR LA DOBLE EXCEPCIONALIDAD? AACC Y TDAH</vt:lpstr>
      <vt:lpstr>¿CÓMO DETECTAR LA DOBLE EXCEPCIONALIDAD? AACC Y TDAH</vt:lpstr>
      <vt:lpstr>¿CÓMO DETECTAR LA DOBLE EXCEPCIONALIDAD? AACC Y TDAH</vt:lpstr>
      <vt:lpstr>AACC Y TEA</vt:lpstr>
      <vt:lpstr>¿CÓMO DETECTAR LA DOBLE EXCEPCIONALIDAD? AACC Y TEA</vt:lpstr>
      <vt:lpstr>¿CÓMO DETECTAR LA DOBLE EXCEPCIONALIDAD? AACC Y TEA</vt:lpstr>
      <vt:lpstr>¿CÓMO DETECTAR LA DOBLE EXCEPCIONALIDAD? AACC Y TEA</vt:lpstr>
      <vt:lpstr>¿CÓMO DETECTAR LA DOBLE EXCEPCIONALIDAD? AACC Y TEA</vt:lpstr>
      <vt:lpstr>¿CÓMO DETECTAR LA DOBLE EXCEPCIONALIDAD? AACC Y TEA</vt:lpstr>
      <vt:lpstr>¿CÓMO DETECTAR LA DOBLE EXCEPCIONALIDAD? AACC Y TEA</vt:lpstr>
      <vt:lpstr>EL DÍA A DIA DE LA 2E</vt:lpstr>
      <vt:lpstr>¿Cómo influye en el día a día? En la educación</vt:lpstr>
      <vt:lpstr>¿Cómo influye en el día a día? En la educación</vt:lpstr>
      <vt:lpstr>¿Cómo influye en el día a día? En la familia</vt:lpstr>
      <vt:lpstr>¿Cómo influye en el día a día? En la familia</vt:lpstr>
      <vt:lpstr>¿Cómo influye en el día a día? En lo social</vt:lpstr>
      <vt:lpstr>¿Cómo influye en el día a día? En lo social</vt:lpstr>
      <vt:lpstr>ESTRATEGIAS Y HERRMIENTAS</vt:lpstr>
      <vt:lpstr>Estrategias y herramientas. EN LA ESCUELA</vt:lpstr>
      <vt:lpstr>Estrategias y herramientas. EN LA ESCUELA</vt:lpstr>
      <vt:lpstr>Estrategias y herramientas. PARA EL PROFESORADO</vt:lpstr>
      <vt:lpstr>Estrategias y herramientas. PARA EL PROFESORADO</vt:lpstr>
      <vt:lpstr>Estrategias y herramientas. EN CASA</vt:lpstr>
      <vt:lpstr>Estrategias y herramientas. EN CASA</vt:lpstr>
      <vt:lpstr>Estrategias y herramientas. EN CASA</vt:lpstr>
      <vt:lpstr>Estrategias y herramientas. EN LO SOCIAL</vt:lpstr>
      <vt:lpstr>Estrategias y herramientas. EN LO SOCIAL</vt:lpstr>
      <vt:lpstr>PREGUNTAS Y DUDAS</vt:lpstr>
      <vt:lpstr>Laura olmo Remesal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olmo</dc:creator>
  <cp:lastModifiedBy>laura olmo</cp:lastModifiedBy>
  <cp:revision>19</cp:revision>
  <dcterms:created xsi:type="dcterms:W3CDTF">2025-03-15T08:16:06Z</dcterms:created>
  <dcterms:modified xsi:type="dcterms:W3CDTF">2025-03-21T09:31:11Z</dcterms:modified>
</cp:coreProperties>
</file>